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4"/>
  </p:sldMasterIdLst>
  <p:notesMasterIdLst>
    <p:notesMasterId r:id="rId15"/>
  </p:notesMasterIdLst>
  <p:handoutMasterIdLst>
    <p:handoutMasterId r:id="rId16"/>
  </p:handoutMasterIdLst>
  <p:sldIdLst>
    <p:sldId id="413" r:id="rId5"/>
    <p:sldId id="319" r:id="rId6"/>
    <p:sldId id="402" r:id="rId7"/>
    <p:sldId id="285" r:id="rId8"/>
    <p:sldId id="330" r:id="rId9"/>
    <p:sldId id="417" r:id="rId10"/>
    <p:sldId id="418" r:id="rId11"/>
    <p:sldId id="308" r:id="rId12"/>
    <p:sldId id="416" r:id="rId13"/>
    <p:sldId id="412" r:id="rId14"/>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4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F3AB7B5-A287-6099-C471-4968223A7C3C}" name="Lennon, Victoria" initials="LV" userId="S::vlennon@air.org::bbeec311-ce37-4915-adbc-30def3fc887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Microsoft Office User" initials="Office [7]" lastIdx="1" clrIdx="6"/>
  <p:cmAuthor id="1" name="Jehle, Angela" initials="JA" lastIdx="6" clrIdx="0">
    <p:extLst>
      <p:ext uri="{19B8F6BF-5375-455C-9EA6-DF929625EA0E}">
        <p15:presenceInfo xmlns:p15="http://schemas.microsoft.com/office/powerpoint/2012/main" userId="S-1-5-21-1472932569-214068005-926709054-8506" providerId="AD"/>
      </p:ext>
    </p:extLst>
  </p:cmAuthor>
  <p:cmAuthor id="8" name="Microsoft Office User" initials="Office [6]" lastIdx="1" clrIdx="7"/>
  <p:cmAuthor id="2" name="Linda K. Reed" initials="lkr" lastIdx="33" clrIdx="1">
    <p:extLst>
      <p:ext uri="{19B8F6BF-5375-455C-9EA6-DF929625EA0E}">
        <p15:presenceInfo xmlns:p15="http://schemas.microsoft.com/office/powerpoint/2012/main" userId="Linda K. Reed" providerId="None"/>
      </p:ext>
    </p:extLst>
  </p:cmAuthor>
  <p:cmAuthor id="3" name="Reed, Linda" initials="RL" lastIdx="3" clrIdx="2">
    <p:extLst>
      <p:ext uri="{19B8F6BF-5375-455C-9EA6-DF929625EA0E}">
        <p15:presenceInfo xmlns:p15="http://schemas.microsoft.com/office/powerpoint/2012/main" userId="S-1-5-21-1472932569-214068005-926709054-41031" providerId="AD"/>
      </p:ext>
    </p:extLst>
  </p:cmAuthor>
  <p:cmAuthor id="4" name="Note" initials="Note" lastIdx="2" clrIdx="3">
    <p:extLst>
      <p:ext uri="{19B8F6BF-5375-455C-9EA6-DF929625EA0E}">
        <p15:presenceInfo xmlns:p15="http://schemas.microsoft.com/office/powerpoint/2012/main" userId="Note" providerId="None"/>
      </p:ext>
    </p:extLst>
  </p:cmAuthor>
  <p:cmAuthor id="5" name="Jehle, Angela" initials="JA [2]" lastIdx="15" clrIdx="4">
    <p:extLst>
      <p:ext uri="{19B8F6BF-5375-455C-9EA6-DF929625EA0E}">
        <p15:presenceInfo xmlns:p15="http://schemas.microsoft.com/office/powerpoint/2012/main" userId="S::ajehle@air.org::1e247570-42be-4474-860a-7a431184c2df" providerId="AD"/>
      </p:ext>
    </p:extLst>
  </p:cmAuthor>
  <p:cmAuthor id="6" name="Microsoft Office User" initials="Office [2]" lastIdx="1" clrIdx="5"/>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394785"/>
    <a:srgbClr val="0076BD"/>
    <a:srgbClr val="0080A8"/>
    <a:srgbClr val="006685"/>
    <a:srgbClr val="00789E"/>
    <a:srgbClr val="007BA2"/>
    <a:srgbClr val="E5F3F7"/>
    <a:srgbClr val="4D4D4F"/>
    <a:srgbClr val="939598"/>
    <a:srgbClr val="0088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1832965-C026-47F6-861E-5072A00C4E13}">
  <a:tblStyle styleId="{31832965-C026-47F6-861E-5072A00C4E13}" styleName="Custom Accent 1">
    <a:wholeTbl>
      <a:tcTxStyle>
        <a:fontRef idx="minor">
          <a:schemeClr val="tx1"/>
        </a:fontRef>
        <a:schemeClr val="tx1"/>
      </a:tcTxStyle>
      <a:tcStyle>
        <a:tcBdr>
          <a:left>
            <a:ln w="9525" cmpd="sng">
              <a:solidFill>
                <a:schemeClr val="accent1"/>
              </a:solidFill>
            </a:ln>
          </a:left>
          <a:right>
            <a:ln w="9525" cmpd="sng">
              <a:solidFill>
                <a:schemeClr val="accent1"/>
              </a:solidFill>
            </a:ln>
          </a:right>
          <a:top>
            <a:ln w="9525" cmpd="sng">
              <a:solidFill>
                <a:schemeClr val="accent1"/>
              </a:solidFill>
            </a:ln>
          </a:top>
          <a:bottom>
            <a:ln w="9525" cmpd="sng">
              <a:solidFill>
                <a:schemeClr val="accent1"/>
              </a:solidFill>
            </a:ln>
          </a:bottom>
          <a:insideH>
            <a:ln w="9525" cmpd="sng">
              <a:solidFill>
                <a:schemeClr val="accent1"/>
              </a:solidFill>
            </a:ln>
          </a:insideH>
          <a:insideV>
            <a:ln w="9525" cmpd="sng">
              <a:solidFill>
                <a:schemeClr val="accent1"/>
              </a:solidFill>
            </a:ln>
          </a:insideV>
        </a:tcBdr>
        <a:fill>
          <a:solidFill>
            <a:prstClr val="white"/>
          </a:solidFill>
        </a:fill>
      </a:tcStyle>
    </a:wholeTbl>
    <a:band1H>
      <a:tcStyle>
        <a:tcBdr/>
        <a:fill>
          <a:solidFill>
            <a:schemeClr val="bg2"/>
          </a:solidFill>
        </a:fill>
      </a:tcStyle>
    </a:band1H>
    <a:band2H>
      <a:tcStyle>
        <a:tcBdr/>
      </a:tcStyle>
    </a:band2H>
    <a:band1V>
      <a:tcStyle>
        <a:tcBdr/>
        <a:fill>
          <a:solidFill>
            <a:schemeClr val="bg2"/>
          </a:solidFill>
        </a:fill>
      </a:tcStyle>
    </a:band1V>
    <a:band2V>
      <a:tcStyle>
        <a:tcBdr/>
      </a:tcStyle>
    </a:band2V>
    <a:lastCol>
      <a:tcTxStyle b="on">
        <a:fontRef idx="minor">
          <a:schemeClr val="tx1"/>
        </a:fontRef>
        <a:schemeClr val="tx1"/>
      </a:tcTxStyle>
      <a:tcStyle>
        <a:tcBdr/>
      </a:tcStyle>
    </a:lastCol>
    <a:firstCol>
      <a:tcTxStyle b="on">
        <a:fontRef idx="minor">
          <a:schemeClr val="tx1"/>
        </a:fontRef>
        <a:schemeClr val="tx1"/>
      </a:tcTxStyle>
      <a:tcStyle>
        <a:tcBdr/>
      </a:tcStyle>
    </a:firstCol>
    <a:lastRow>
      <a:tcTxStyle b="on">
        <a:fontRef idx="minor">
          <a:schemeClr val="tx1"/>
        </a:fontRef>
        <a:schemeClr val="tx1"/>
      </a:tcTxStyle>
      <a:tcStyle>
        <a:tcBdr/>
      </a:tcStyle>
    </a:lastRow>
    <a:firstRow>
      <a:tcTxStyle b="on">
        <a:fontRef idx="minor">
          <a:prstClr val="white"/>
        </a:fontRef>
        <a:prstClr val="white"/>
      </a:tcTxStyle>
      <a:tcStyle>
        <a:tcBdr>
          <a:left>
            <a:ln w="9525" cmpd="sng">
              <a:solidFill>
                <a:schemeClr val="accent1"/>
              </a:solidFill>
            </a:ln>
          </a:left>
          <a:right>
            <a:ln w="9525" cmpd="sng">
              <a:solidFill>
                <a:schemeClr val="accent1"/>
              </a:solidFill>
            </a:ln>
          </a:right>
          <a:top>
            <a:ln w="9525" cmpd="sng">
              <a:solidFill>
                <a:schemeClr val="accent1"/>
              </a:solidFill>
            </a:ln>
          </a:top>
          <a:bottom>
            <a:ln w="9525" cmpd="sng">
              <a:solidFill>
                <a:schemeClr val="accent1"/>
              </a:solidFill>
            </a:ln>
          </a:bottom>
          <a:insideH>
            <a:ln w="9525" cmpd="sng">
              <a:solidFill>
                <a:schemeClr val="accent1"/>
              </a:solidFill>
            </a:ln>
          </a:insideH>
          <a:insideV>
            <a:ln w="9525" cmpd="sng">
              <a:solidFill>
                <a:prstClr val="white"/>
              </a:solidFill>
            </a:ln>
          </a:insideV>
        </a:tcBdr>
        <a:fill>
          <a:solidFill>
            <a:schemeClr val="accent1"/>
          </a:solidFill>
        </a:fill>
      </a:tcStyle>
    </a:firstRow>
  </a:tblStyle>
  <a:tblStyle styleId="{470918CE-3593-4766-BCB9-121BF4E22A45}" styleName="Custom Accent 1 PPT">
    <a:wholeTbl>
      <a:tcTxStyle>
        <a:fontRef idx="minor">
          <a:schemeClr val="tx1"/>
        </a:fontRef>
        <a:schemeClr val="tx1"/>
      </a:tcTxStyle>
      <a:tcStyle>
        <a:tcBdr>
          <a:left>
            <a:ln w="38100" cmpd="sng">
              <a:solidFill>
                <a:prstClr val="white"/>
              </a:solidFill>
            </a:ln>
          </a:left>
          <a:right>
            <a:ln w="38100" cmpd="sng">
              <a:solidFill>
                <a:prstClr val="white"/>
              </a:solidFill>
            </a:ln>
          </a:right>
          <a:top>
            <a:ln w="38100" cmpd="sng">
              <a:solidFill>
                <a:prstClr val="white"/>
              </a:solidFill>
            </a:ln>
          </a:top>
          <a:bottom>
            <a:ln w="38100" cmpd="sng">
              <a:solidFill>
                <a:prstClr val="white"/>
              </a:solidFill>
            </a:ln>
          </a:bottom>
          <a:insideH>
            <a:ln w="38100" cmpd="sng">
              <a:solidFill>
                <a:prstClr val="white"/>
              </a:solidFill>
            </a:ln>
          </a:insideH>
          <a:insideV>
            <a:ln w="38100" cmpd="sng">
              <a:solidFill>
                <a:prstClr val="white"/>
              </a:solidFill>
            </a:ln>
          </a:insideV>
        </a:tcBdr>
        <a:fill>
          <a:solidFill>
            <a:schemeClr val="bg2"/>
          </a:solidFill>
        </a:fill>
      </a:tcStyle>
    </a:wholeTbl>
    <a:band1H>
      <a:tcStyle>
        <a:tcBdr/>
      </a:tcStyle>
    </a:band1H>
    <a:band2H>
      <a:tcStyle>
        <a:tcBdr/>
      </a:tcStyle>
    </a:band2H>
    <a:band1V>
      <a:tcStyle>
        <a:tcBdr/>
      </a:tcStyle>
    </a:band1V>
    <a:band2V>
      <a:tcStyle>
        <a:tcBdr/>
      </a:tcStyle>
    </a:band2V>
    <a:lastCol>
      <a:tcTxStyle b="on">
        <a:fontRef idx="minor">
          <a:schemeClr val="tx1"/>
        </a:fontRef>
        <a:schemeClr val="tx1"/>
      </a:tcTxStyle>
      <a:tcStyle>
        <a:tcBdr/>
      </a:tcStyle>
    </a:lastCol>
    <a:firstCol>
      <a:tcTxStyle b="on">
        <a:fontRef idx="minor">
          <a:schemeClr val="tx1"/>
        </a:fontRef>
        <a:schemeClr val="tx1"/>
      </a:tcTxStyle>
      <a:tcStyle>
        <a:tcBdr/>
      </a:tcStyle>
    </a:firstCol>
    <a:lastRow>
      <a:tcTxStyle b="on">
        <a:fontRef idx="minor">
          <a:schemeClr val="tx1"/>
        </a:fontRef>
        <a:schemeClr val="tx1"/>
      </a:tcTxStyle>
      <a:tcStyle>
        <a:tcBdr/>
      </a:tcStyle>
    </a:lastRow>
    <a:firstRow>
      <a:tcTxStyle b="on">
        <a:fontRef idx="minor">
          <a:prstClr val="white"/>
        </a:fontRef>
        <a:prstClr val="white"/>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82659" autoAdjust="0"/>
  </p:normalViewPr>
  <p:slideViewPr>
    <p:cSldViewPr snapToGrid="0">
      <p:cViewPr varScale="1">
        <p:scale>
          <a:sx n="123" d="100"/>
          <a:sy n="123" d="100"/>
        </p:scale>
        <p:origin x="114" y="186"/>
      </p:cViewPr>
      <p:guideLst>
        <p:guide orient="horz" pos="3840"/>
        <p:guide pos="3840"/>
      </p:guideLst>
    </p:cSldViewPr>
  </p:slideViewPr>
  <p:outlineViewPr>
    <p:cViewPr>
      <p:scale>
        <a:sx n="33" d="100"/>
        <a:sy n="33" d="100"/>
      </p:scale>
      <p:origin x="0" y="-5275"/>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81" d="100"/>
          <a:sy n="81" d="100"/>
        </p:scale>
        <p:origin x="3861"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3978136" y="8719527"/>
            <a:ext cx="3043343" cy="465455"/>
          </a:xfrm>
          <a:prstGeom prst="rect">
            <a:avLst/>
          </a:prstGeom>
        </p:spPr>
        <p:txBody>
          <a:bodyPr vert="horz" lIns="93324" tIns="46662" rIns="93324" bIns="46662" rtlCol="0" anchor="b" anchorCtr="0"/>
          <a:lstStyle>
            <a:lvl1pPr algn="r">
              <a:defRPr sz="1200"/>
            </a:lvl1pPr>
          </a:lstStyle>
          <a:p>
            <a:r>
              <a:rPr lang="en-US" sz="1000" dirty="0">
                <a:latin typeface="Calibri" panose="020F0502020204030204" pitchFamily="34" charset="0"/>
              </a:rPr>
              <a:t>(added from Insert tab, Header &amp; Footer icon, Fixed Date and time)  1/23/2018</a:t>
            </a:r>
            <a:endParaRPr lang="en-US" sz="1000" dirty="0"/>
          </a:p>
        </p:txBody>
      </p:sp>
      <p:sp>
        <p:nvSpPr>
          <p:cNvPr id="4" name="Footer Placeholder 3"/>
          <p:cNvSpPr>
            <a:spLocks noGrp="1"/>
          </p:cNvSpPr>
          <p:nvPr>
            <p:ph type="ftr" sz="quarter" idx="2"/>
          </p:nvPr>
        </p:nvSpPr>
        <p:spPr>
          <a:xfrm>
            <a:off x="4" y="8717912"/>
            <a:ext cx="3043343" cy="465455"/>
          </a:xfrm>
          <a:prstGeom prst="rect">
            <a:avLst/>
          </a:prstGeom>
        </p:spPr>
        <p:txBody>
          <a:bodyPr vert="horz" lIns="93324" tIns="46662" rIns="93324" bIns="46662" rtlCol="0" anchor="b"/>
          <a:lstStyle>
            <a:lvl1pPr algn="l">
              <a:defRPr sz="1200"/>
            </a:lvl1pPr>
          </a:lstStyle>
          <a:p>
            <a:r>
              <a:rPr lang="en-US" sz="1000" dirty="0">
                <a:latin typeface="Calibri" panose="020F0502020204030204" pitchFamily="34" charset="0"/>
              </a:rPr>
              <a:t>Presentation Title (added from Insert tab, Header &amp; Footer icon)</a:t>
            </a:r>
            <a:endParaRPr lang="en-US" sz="1000" dirty="0"/>
          </a:p>
        </p:txBody>
      </p:sp>
      <p:sp>
        <p:nvSpPr>
          <p:cNvPr id="5" name="Slide Number Placeholder 4"/>
          <p:cNvSpPr>
            <a:spLocks noGrp="1"/>
          </p:cNvSpPr>
          <p:nvPr>
            <p:ph type="sldNum" sz="quarter" idx="3"/>
          </p:nvPr>
        </p:nvSpPr>
        <p:spPr>
          <a:xfrm>
            <a:off x="3301180" y="8935238"/>
            <a:ext cx="339154" cy="248124"/>
          </a:xfrm>
          <a:prstGeom prst="rect">
            <a:avLst/>
          </a:prstGeom>
        </p:spPr>
        <p:txBody>
          <a:bodyPr vert="horz" wrap="none" lIns="93324" tIns="46662" rIns="93324" bIns="46662" rtlCol="0" anchor="b">
            <a:spAutoFit/>
          </a:bodyPr>
          <a:lstStyle>
            <a:lvl1pPr algn="r">
              <a:defRPr sz="1200"/>
            </a:lvl1pPr>
          </a:lstStyle>
          <a:p>
            <a:fld id="{8ECF3336-8297-0546-B238-9969018B7F84}" type="slidenum">
              <a:rPr lang="en-US" sz="1000"/>
              <a:t>‹#›</a:t>
            </a:fld>
            <a:endParaRPr lang="en-US" sz="1000" dirty="0"/>
          </a:p>
        </p:txBody>
      </p:sp>
      <p:pic>
        <p:nvPicPr>
          <p:cNvPr id="7" name="Picture 6" descr="A picture containing drawing&#10;&#10;Description automatically generated">
            <a:extLst>
              <a:ext uri="{FF2B5EF4-FFF2-40B4-BE49-F238E27FC236}">
                <a16:creationId xmlns:a16="http://schemas.microsoft.com/office/drawing/2014/main" id="{F36EBB45-E88C-46EA-AAF0-6484AC44B58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3553" y="158752"/>
            <a:ext cx="1125800" cy="422687"/>
          </a:xfrm>
          <a:prstGeom prst="rect">
            <a:avLst/>
          </a:prstGeom>
        </p:spPr>
      </p:pic>
    </p:spTree>
    <p:extLst>
      <p:ext uri="{BB962C8B-B14F-4D97-AF65-F5344CB8AC3E}">
        <p14:creationId xmlns:p14="http://schemas.microsoft.com/office/powerpoint/2010/main" val="3000343814"/>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3978136" y="8688499"/>
            <a:ext cx="3043343" cy="620607"/>
          </a:xfrm>
          <a:prstGeom prst="rect">
            <a:avLst/>
          </a:prstGeom>
        </p:spPr>
        <p:txBody>
          <a:bodyPr vert="horz" lIns="93324" tIns="46662" rIns="93324" bIns="46662" rtlCol="0" anchor="b" anchorCtr="0"/>
          <a:lstStyle>
            <a:lvl1pPr algn="r">
              <a:defRPr sz="1000" baseline="0">
                <a:latin typeface="Calibri"/>
              </a:defRPr>
            </a:lvl1pPr>
          </a:lstStyle>
          <a:p>
            <a:r>
              <a:rPr lang="en-US" dirty="0"/>
              <a:t>(added from Insert tab, Header &amp; Footer icon, Fixed Date and time)  1/23/2018</a:t>
            </a:r>
          </a:p>
        </p:txBody>
      </p:sp>
      <p:sp>
        <p:nvSpPr>
          <p:cNvPr id="4" name="Slide Image Placeholder 3"/>
          <p:cNvSpPr>
            <a:spLocks noGrp="1" noRot="1" noChangeAspect="1"/>
          </p:cNvSpPr>
          <p:nvPr>
            <p:ph type="sldImg" idx="2"/>
          </p:nvPr>
        </p:nvSpPr>
        <p:spPr>
          <a:xfrm>
            <a:off x="1073150" y="690563"/>
            <a:ext cx="4876800" cy="2743200"/>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1" y="3542763"/>
            <a:ext cx="7021475" cy="5036615"/>
          </a:xfrm>
          <a:prstGeom prst="rect">
            <a:avLst/>
          </a:prstGeom>
        </p:spPr>
        <p:txBody>
          <a:bodyPr vert="horz" lIns="93324" tIns="46662" rIns="93324" bIns="46662"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4" y="8688502"/>
            <a:ext cx="3043343" cy="620607"/>
          </a:xfrm>
          <a:prstGeom prst="rect">
            <a:avLst/>
          </a:prstGeom>
        </p:spPr>
        <p:txBody>
          <a:bodyPr vert="horz" lIns="93324" tIns="46662" rIns="93324" bIns="46662" rtlCol="0" anchor="b" anchorCtr="0"/>
          <a:lstStyle>
            <a:lvl1pPr algn="l">
              <a:defRPr sz="1100">
                <a:latin typeface="Calibri"/>
              </a:defRPr>
            </a:lvl1pPr>
          </a:lstStyle>
          <a:p>
            <a:r>
              <a:rPr lang="en-US" dirty="0"/>
              <a:t>Presentation Title (added from Insert tab, Header &amp; Footer icon)</a:t>
            </a:r>
          </a:p>
        </p:txBody>
      </p:sp>
      <p:sp>
        <p:nvSpPr>
          <p:cNvPr id="7" name="Slide Number Placeholder 6"/>
          <p:cNvSpPr>
            <a:spLocks noGrp="1"/>
          </p:cNvSpPr>
          <p:nvPr>
            <p:ph type="sldNum" sz="quarter" idx="5"/>
          </p:nvPr>
        </p:nvSpPr>
        <p:spPr>
          <a:xfrm>
            <a:off x="3420180" y="9036542"/>
            <a:ext cx="182742" cy="231784"/>
          </a:xfrm>
          <a:prstGeom prst="rect">
            <a:avLst/>
          </a:prstGeom>
        </p:spPr>
        <p:txBody>
          <a:bodyPr vert="horz" wrap="none" lIns="0" tIns="0" rIns="0" bIns="46662" rtlCol="0" anchor="ctr" anchorCtr="1">
            <a:spAutoFit/>
          </a:bodyPr>
          <a:lstStyle>
            <a:lvl1pPr algn="ctr">
              <a:defRPr sz="1200">
                <a:latin typeface="Calibri"/>
              </a:defRPr>
            </a:lvl1pPr>
          </a:lstStyle>
          <a:p>
            <a:fld id="{B54DC83E-89B8-4806-9A94-7D2BAA520DC6}" type="slidenum">
              <a:rPr lang="en-US" smtClean="0"/>
              <a:pPr/>
              <a:t>‹#›</a:t>
            </a:fld>
            <a:endParaRPr lang="en-US" dirty="0"/>
          </a:p>
        </p:txBody>
      </p:sp>
      <p:pic>
        <p:nvPicPr>
          <p:cNvPr id="11" name="Picture 10" descr="A picture containing drawing&#10;&#10;Description automatically generated">
            <a:extLst>
              <a:ext uri="{FF2B5EF4-FFF2-40B4-BE49-F238E27FC236}">
                <a16:creationId xmlns:a16="http://schemas.microsoft.com/office/drawing/2014/main" id="{95A89863-9E99-42AD-A19B-0EE8D73DC74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3553" y="158752"/>
            <a:ext cx="1125800" cy="422687"/>
          </a:xfrm>
          <a:prstGeom prst="rect">
            <a:avLst/>
          </a:prstGeom>
        </p:spPr>
      </p:pic>
    </p:spTree>
    <p:extLst>
      <p:ext uri="{BB962C8B-B14F-4D97-AF65-F5344CB8AC3E}">
        <p14:creationId xmlns:p14="http://schemas.microsoft.com/office/powerpoint/2010/main" val="2609732638"/>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Calibri"/>
        <a:ea typeface="+mn-ea"/>
        <a:cs typeface="+mn-cs"/>
      </a:defRPr>
    </a:lvl1pPr>
    <a:lvl2pPr marL="457200" algn="l" defTabSz="914400" rtl="0" eaLnBrk="1" latinLnBrk="0" hangingPunct="1">
      <a:defRPr sz="1200" kern="1200">
        <a:solidFill>
          <a:schemeClr val="tx1"/>
        </a:solidFill>
        <a:latin typeface="Calibri"/>
        <a:ea typeface="+mn-ea"/>
        <a:cs typeface="+mn-cs"/>
      </a:defRPr>
    </a:lvl2pPr>
    <a:lvl3pPr marL="914400" algn="l" defTabSz="914400" rtl="0" eaLnBrk="1" latinLnBrk="0" hangingPunct="1">
      <a:defRPr sz="1200" kern="1200">
        <a:solidFill>
          <a:schemeClr val="tx1"/>
        </a:solidFill>
        <a:latin typeface="Calibri"/>
        <a:ea typeface="+mn-ea"/>
        <a:cs typeface="+mn-cs"/>
      </a:defRPr>
    </a:lvl3pPr>
    <a:lvl4pPr marL="1371600" algn="l" defTabSz="914400" rtl="0" eaLnBrk="1" latinLnBrk="0" hangingPunct="1">
      <a:defRPr sz="1200" kern="1200">
        <a:solidFill>
          <a:schemeClr val="tx1"/>
        </a:solidFill>
        <a:latin typeface="Calibri"/>
        <a:ea typeface="+mn-ea"/>
        <a:cs typeface="+mn-cs"/>
      </a:defRPr>
    </a:lvl4pPr>
    <a:lvl5pPr marL="1828800" algn="l" defTabSz="914400" rtl="0" eaLnBrk="1" latinLnBrk="0" hangingPunct="1">
      <a:defRPr sz="1200" kern="1200">
        <a:solidFill>
          <a:schemeClr val="tx1"/>
        </a:solidFill>
        <a:latin typeface="Calibri"/>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r>
              <a:rPr lang="en-US" dirty="0"/>
              <a:t>(added from Insert tab, Header &amp; Footer icon, Fixed Date and time)  1/23/2018</a:t>
            </a:r>
          </a:p>
        </p:txBody>
      </p:sp>
      <p:sp>
        <p:nvSpPr>
          <p:cNvPr id="5" name="Footer Placeholder 4"/>
          <p:cNvSpPr>
            <a:spLocks noGrp="1"/>
          </p:cNvSpPr>
          <p:nvPr>
            <p:ph type="ftr" sz="quarter" idx="4"/>
          </p:nvPr>
        </p:nvSpPr>
        <p:spPr/>
        <p:txBody>
          <a:bodyPr/>
          <a:lstStyle/>
          <a:p>
            <a:r>
              <a:rPr lang="en-US" dirty="0"/>
              <a:t>Presentation Title (added from Insert tab, Header &amp; Footer icon)</a:t>
            </a:r>
          </a:p>
        </p:txBody>
      </p:sp>
      <p:sp>
        <p:nvSpPr>
          <p:cNvPr id="6" name="Slide Number Placeholder 5"/>
          <p:cNvSpPr>
            <a:spLocks noGrp="1"/>
          </p:cNvSpPr>
          <p:nvPr>
            <p:ph type="sldNum" sz="quarter" idx="5"/>
          </p:nvPr>
        </p:nvSpPr>
        <p:spPr/>
        <p:txBody>
          <a:bodyPr/>
          <a:lstStyle/>
          <a:p>
            <a:fld id="{B54DC83E-89B8-4806-9A94-7D2BAA520DC6}" type="slidenum">
              <a:rPr lang="en-US" smtClean="0"/>
              <a:pPr/>
              <a:t>1</a:t>
            </a:fld>
            <a:endParaRPr lang="en-US" dirty="0"/>
          </a:p>
        </p:txBody>
      </p:sp>
    </p:spTree>
    <p:extLst>
      <p:ext uri="{BB962C8B-B14F-4D97-AF65-F5344CB8AC3E}">
        <p14:creationId xmlns:p14="http://schemas.microsoft.com/office/powerpoint/2010/main" val="29673709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r>
              <a:rPr lang="en-US" dirty="0"/>
              <a:t>(added from Insert tab, Header &amp; Footer icon, Fixed Date and time)  1/23/2018</a:t>
            </a:r>
          </a:p>
        </p:txBody>
      </p:sp>
      <p:sp>
        <p:nvSpPr>
          <p:cNvPr id="5" name="Footer Placeholder 4"/>
          <p:cNvSpPr>
            <a:spLocks noGrp="1"/>
          </p:cNvSpPr>
          <p:nvPr>
            <p:ph type="ftr" sz="quarter" idx="4"/>
          </p:nvPr>
        </p:nvSpPr>
        <p:spPr/>
        <p:txBody>
          <a:bodyPr/>
          <a:lstStyle/>
          <a:p>
            <a:r>
              <a:rPr lang="en-US" dirty="0"/>
              <a:t>Presentation Title (added from Insert tab, Header &amp; Footer icon)</a:t>
            </a:r>
          </a:p>
        </p:txBody>
      </p:sp>
      <p:sp>
        <p:nvSpPr>
          <p:cNvPr id="6" name="Slide Number Placeholder 5"/>
          <p:cNvSpPr>
            <a:spLocks noGrp="1"/>
          </p:cNvSpPr>
          <p:nvPr>
            <p:ph type="sldNum" sz="quarter" idx="5"/>
          </p:nvPr>
        </p:nvSpPr>
        <p:spPr/>
        <p:txBody>
          <a:bodyPr/>
          <a:lstStyle/>
          <a:p>
            <a:fld id="{B54DC83E-89B8-4806-9A94-7D2BAA520DC6}" type="slidenum">
              <a:rPr lang="en-US" smtClean="0"/>
              <a:pPr/>
              <a:t>10</a:t>
            </a:fld>
            <a:endParaRPr lang="en-US" dirty="0"/>
          </a:p>
        </p:txBody>
      </p:sp>
    </p:spTree>
    <p:extLst>
      <p:ext uri="{BB962C8B-B14F-4D97-AF65-F5344CB8AC3E}">
        <p14:creationId xmlns:p14="http://schemas.microsoft.com/office/powerpoint/2010/main" val="10834825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77913" y="693738"/>
            <a:ext cx="4878387" cy="27447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472277" y="9036539"/>
            <a:ext cx="78548" cy="231784"/>
          </a:xfrm>
        </p:spPr>
        <p:txBody>
          <a:bodyPr/>
          <a:lstStyle/>
          <a:p>
            <a:fld id="{B54DC83E-89B8-4806-9A94-7D2BAA520DC6}" type="slidenum">
              <a:rPr lang="en-US" smtClean="0"/>
              <a:pPr/>
              <a:t>2</a:t>
            </a:fld>
            <a:endParaRPr lang="en-US" dirty="0"/>
          </a:p>
        </p:txBody>
      </p:sp>
      <p:sp>
        <p:nvSpPr>
          <p:cNvPr id="5" name="Date Placeholder 4">
            <a:extLst>
              <a:ext uri="{FF2B5EF4-FFF2-40B4-BE49-F238E27FC236}">
                <a16:creationId xmlns:a16="http://schemas.microsoft.com/office/drawing/2014/main" id="{685CA4A2-EFA0-457D-9E71-0A8F0412E937}"/>
              </a:ext>
            </a:extLst>
          </p:cNvPr>
          <p:cNvSpPr>
            <a:spLocks noGrp="1"/>
          </p:cNvSpPr>
          <p:nvPr>
            <p:ph type="dt" idx="11"/>
          </p:nvPr>
        </p:nvSpPr>
        <p:spPr/>
        <p:txBody>
          <a:bodyPr/>
          <a:lstStyle/>
          <a:p>
            <a:r>
              <a:rPr lang="en-US" dirty="0"/>
              <a:t>(added from Insert tab, Header &amp; Footer icon, Fixed Date and time)  1/23/2018</a:t>
            </a:r>
          </a:p>
        </p:txBody>
      </p:sp>
      <p:sp>
        <p:nvSpPr>
          <p:cNvPr id="6" name="Footer Placeholder 5">
            <a:extLst>
              <a:ext uri="{FF2B5EF4-FFF2-40B4-BE49-F238E27FC236}">
                <a16:creationId xmlns:a16="http://schemas.microsoft.com/office/drawing/2014/main" id="{6A27F1C9-D254-4B2A-B224-19C211F74130}"/>
              </a:ext>
            </a:extLst>
          </p:cNvPr>
          <p:cNvSpPr>
            <a:spLocks noGrp="1"/>
          </p:cNvSpPr>
          <p:nvPr>
            <p:ph type="ftr" sz="quarter" idx="12"/>
          </p:nvPr>
        </p:nvSpPr>
        <p:spPr/>
        <p:txBody>
          <a:bodyPr/>
          <a:lstStyle/>
          <a:p>
            <a:r>
              <a:rPr lang="en-US" dirty="0"/>
              <a:t>Presentation Title (added from Insert tab, Header &amp; Footer icon)</a:t>
            </a:r>
          </a:p>
        </p:txBody>
      </p:sp>
    </p:spTree>
    <p:extLst>
      <p:ext uri="{BB962C8B-B14F-4D97-AF65-F5344CB8AC3E}">
        <p14:creationId xmlns:p14="http://schemas.microsoft.com/office/powerpoint/2010/main" val="3678947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77913" y="693738"/>
            <a:ext cx="4878387" cy="2744787"/>
          </a:xfrm>
        </p:spPr>
      </p:sp>
      <p:sp>
        <p:nvSpPr>
          <p:cNvPr id="3" name="Notes Placeholder 2"/>
          <p:cNvSpPr>
            <a:spLocks noGrp="1"/>
          </p:cNvSpPr>
          <p:nvPr>
            <p:ph type="body" idx="1"/>
          </p:nvPr>
        </p:nvSpPr>
        <p:spPr/>
        <p:txBody>
          <a:bodyPr vert="horz" lIns="98652" tIns="49327" rIns="98652" bIns="49327" rtlCol="0"/>
          <a:lstStyle/>
          <a:p>
            <a:endParaRPr lang="en-US" dirty="0"/>
          </a:p>
        </p:txBody>
      </p:sp>
      <p:sp>
        <p:nvSpPr>
          <p:cNvPr id="4" name="Date Placeholder 3"/>
          <p:cNvSpPr>
            <a:spLocks noGrp="1"/>
          </p:cNvSpPr>
          <p:nvPr>
            <p:ph type="dt" idx="10"/>
          </p:nvPr>
        </p:nvSpPr>
        <p:spPr/>
        <p:txBody>
          <a:bodyPr/>
          <a:lstStyle/>
          <a:p>
            <a:r>
              <a:rPr lang="en-US" dirty="0"/>
              <a:t>(added from Insert tab, Header &amp; Footer icon, Fixed Date and time)  1/23/2018</a:t>
            </a:r>
          </a:p>
        </p:txBody>
      </p:sp>
      <p:sp>
        <p:nvSpPr>
          <p:cNvPr id="5" name="Footer Placeholder 4"/>
          <p:cNvSpPr>
            <a:spLocks noGrp="1"/>
          </p:cNvSpPr>
          <p:nvPr>
            <p:ph type="ftr" sz="quarter" idx="11"/>
          </p:nvPr>
        </p:nvSpPr>
        <p:spPr/>
        <p:txBody>
          <a:bodyPr/>
          <a:lstStyle/>
          <a:p>
            <a:r>
              <a:rPr lang="en-US" dirty="0"/>
              <a:t>Presentation Title (added from Insert tab, Header &amp; Footer icon)</a:t>
            </a:r>
          </a:p>
        </p:txBody>
      </p:sp>
      <p:sp>
        <p:nvSpPr>
          <p:cNvPr id="6" name="Slide Number Placeholder 5"/>
          <p:cNvSpPr>
            <a:spLocks noGrp="1"/>
          </p:cNvSpPr>
          <p:nvPr>
            <p:ph type="sldNum" sz="quarter" idx="12"/>
          </p:nvPr>
        </p:nvSpPr>
        <p:spPr>
          <a:xfrm>
            <a:off x="3472277" y="9036539"/>
            <a:ext cx="78548" cy="231784"/>
          </a:xfrm>
        </p:spPr>
        <p:txBody>
          <a:bodyPr/>
          <a:lstStyle/>
          <a:p>
            <a:fld id="{79F9670F-B05C-4E29-9927-D8558D7BA470}" type="slidenum">
              <a:rPr lang="en-US" smtClean="0"/>
              <a:pPr/>
              <a:t>3</a:t>
            </a:fld>
            <a:endParaRPr lang="en-US" dirty="0"/>
          </a:p>
        </p:txBody>
      </p:sp>
    </p:spTree>
    <p:extLst>
      <p:ext uri="{BB962C8B-B14F-4D97-AF65-F5344CB8AC3E}">
        <p14:creationId xmlns:p14="http://schemas.microsoft.com/office/powerpoint/2010/main" val="3835853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77913" y="693738"/>
            <a:ext cx="4878387" cy="27447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472277" y="9036539"/>
            <a:ext cx="78548" cy="231784"/>
          </a:xfrm>
        </p:spPr>
        <p:txBody>
          <a:bodyPr/>
          <a:lstStyle/>
          <a:p>
            <a:fld id="{B54DC83E-89B8-4806-9A94-7D2BAA520DC6}" type="slidenum">
              <a:rPr lang="en-US" smtClean="0"/>
              <a:pPr/>
              <a:t>4</a:t>
            </a:fld>
            <a:endParaRPr lang="en-US" dirty="0"/>
          </a:p>
        </p:txBody>
      </p:sp>
      <p:sp>
        <p:nvSpPr>
          <p:cNvPr id="5" name="Date Placeholder 4">
            <a:extLst>
              <a:ext uri="{FF2B5EF4-FFF2-40B4-BE49-F238E27FC236}">
                <a16:creationId xmlns:a16="http://schemas.microsoft.com/office/drawing/2014/main" id="{8E0083B1-24A1-4D92-BDC1-46BCD106EE30}"/>
              </a:ext>
            </a:extLst>
          </p:cNvPr>
          <p:cNvSpPr>
            <a:spLocks noGrp="1"/>
          </p:cNvSpPr>
          <p:nvPr>
            <p:ph type="dt" idx="11"/>
          </p:nvPr>
        </p:nvSpPr>
        <p:spPr/>
        <p:txBody>
          <a:bodyPr/>
          <a:lstStyle/>
          <a:p>
            <a:r>
              <a:rPr lang="en-US" dirty="0"/>
              <a:t>(added from Insert tab, Header &amp; Footer icon, Fixed Date and time)  1/23/2018</a:t>
            </a:r>
          </a:p>
        </p:txBody>
      </p:sp>
      <p:sp>
        <p:nvSpPr>
          <p:cNvPr id="6" name="Footer Placeholder 5">
            <a:extLst>
              <a:ext uri="{FF2B5EF4-FFF2-40B4-BE49-F238E27FC236}">
                <a16:creationId xmlns:a16="http://schemas.microsoft.com/office/drawing/2014/main" id="{DAF38520-5C35-4C7D-B4E6-E423DAE0A3A0}"/>
              </a:ext>
            </a:extLst>
          </p:cNvPr>
          <p:cNvSpPr>
            <a:spLocks noGrp="1"/>
          </p:cNvSpPr>
          <p:nvPr>
            <p:ph type="ftr" sz="quarter" idx="12"/>
          </p:nvPr>
        </p:nvSpPr>
        <p:spPr/>
        <p:txBody>
          <a:bodyPr/>
          <a:lstStyle/>
          <a:p>
            <a:r>
              <a:rPr lang="en-US" dirty="0"/>
              <a:t>Presentation Title (added from Insert tab, Header &amp; Footer icon)</a:t>
            </a:r>
          </a:p>
        </p:txBody>
      </p:sp>
    </p:spTree>
    <p:extLst>
      <p:ext uri="{BB962C8B-B14F-4D97-AF65-F5344CB8AC3E}">
        <p14:creationId xmlns:p14="http://schemas.microsoft.com/office/powerpoint/2010/main" val="5624089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73150" y="690563"/>
            <a:ext cx="4876800" cy="27432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433004" y="9036542"/>
            <a:ext cx="157094" cy="231784"/>
          </a:xfrm>
        </p:spPr>
        <p:txBody>
          <a:bodyPr/>
          <a:lstStyle/>
          <a:p>
            <a:fld id="{B54DC83E-89B8-4806-9A94-7D2BAA520DC6}" type="slidenum">
              <a:rPr lang="en-US" smtClean="0"/>
              <a:pPr/>
              <a:t>5</a:t>
            </a:fld>
            <a:endParaRPr lang="en-US" dirty="0"/>
          </a:p>
        </p:txBody>
      </p:sp>
      <p:sp>
        <p:nvSpPr>
          <p:cNvPr id="5" name="Date Placeholder 4">
            <a:extLst>
              <a:ext uri="{FF2B5EF4-FFF2-40B4-BE49-F238E27FC236}">
                <a16:creationId xmlns:a16="http://schemas.microsoft.com/office/drawing/2014/main" id="{F6667409-AEE7-4B97-A0F2-248B107173B3}"/>
              </a:ext>
            </a:extLst>
          </p:cNvPr>
          <p:cNvSpPr>
            <a:spLocks noGrp="1"/>
          </p:cNvSpPr>
          <p:nvPr>
            <p:ph type="dt" idx="11"/>
          </p:nvPr>
        </p:nvSpPr>
        <p:spPr/>
        <p:txBody>
          <a:bodyPr/>
          <a:lstStyle/>
          <a:p>
            <a:r>
              <a:rPr lang="en-US" dirty="0"/>
              <a:t>(added from Insert tab, Header &amp; Footer icon, Fixed Date and time)  1/23/2018</a:t>
            </a:r>
          </a:p>
        </p:txBody>
      </p:sp>
      <p:sp>
        <p:nvSpPr>
          <p:cNvPr id="6" name="Footer Placeholder 5">
            <a:extLst>
              <a:ext uri="{FF2B5EF4-FFF2-40B4-BE49-F238E27FC236}">
                <a16:creationId xmlns:a16="http://schemas.microsoft.com/office/drawing/2014/main" id="{C50E4B4E-CF99-415F-8169-59A9C4D84724}"/>
              </a:ext>
            </a:extLst>
          </p:cNvPr>
          <p:cNvSpPr>
            <a:spLocks noGrp="1"/>
          </p:cNvSpPr>
          <p:nvPr>
            <p:ph type="ftr" sz="quarter" idx="12"/>
          </p:nvPr>
        </p:nvSpPr>
        <p:spPr/>
        <p:txBody>
          <a:bodyPr/>
          <a:lstStyle/>
          <a:p>
            <a:r>
              <a:rPr lang="en-US" dirty="0"/>
              <a:t>Presentation Title (added from Insert tab, Header &amp; Footer icon)</a:t>
            </a:r>
          </a:p>
        </p:txBody>
      </p:sp>
    </p:spTree>
    <p:extLst>
      <p:ext uri="{BB962C8B-B14F-4D97-AF65-F5344CB8AC3E}">
        <p14:creationId xmlns:p14="http://schemas.microsoft.com/office/powerpoint/2010/main" val="18494255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73150" y="690563"/>
            <a:ext cx="4876800" cy="27432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433004" y="9036542"/>
            <a:ext cx="157094" cy="231784"/>
          </a:xfrm>
        </p:spPr>
        <p:txBody>
          <a:bodyPr/>
          <a:lstStyle/>
          <a:p>
            <a:fld id="{B54DC83E-89B8-4806-9A94-7D2BAA520DC6}" type="slidenum">
              <a:rPr lang="en-US" smtClean="0"/>
              <a:pPr/>
              <a:t>6</a:t>
            </a:fld>
            <a:endParaRPr lang="en-US" dirty="0"/>
          </a:p>
        </p:txBody>
      </p:sp>
      <p:sp>
        <p:nvSpPr>
          <p:cNvPr id="5" name="Date Placeholder 4">
            <a:extLst>
              <a:ext uri="{FF2B5EF4-FFF2-40B4-BE49-F238E27FC236}">
                <a16:creationId xmlns:a16="http://schemas.microsoft.com/office/drawing/2014/main" id="{F6667409-AEE7-4B97-A0F2-248B107173B3}"/>
              </a:ext>
            </a:extLst>
          </p:cNvPr>
          <p:cNvSpPr>
            <a:spLocks noGrp="1"/>
          </p:cNvSpPr>
          <p:nvPr>
            <p:ph type="dt" idx="11"/>
          </p:nvPr>
        </p:nvSpPr>
        <p:spPr/>
        <p:txBody>
          <a:bodyPr/>
          <a:lstStyle/>
          <a:p>
            <a:r>
              <a:rPr lang="en-US" dirty="0"/>
              <a:t>(added from Insert tab, Header &amp; Footer icon, Fixed Date and time)  1/23/2018</a:t>
            </a:r>
          </a:p>
        </p:txBody>
      </p:sp>
      <p:sp>
        <p:nvSpPr>
          <p:cNvPr id="6" name="Footer Placeholder 5">
            <a:extLst>
              <a:ext uri="{FF2B5EF4-FFF2-40B4-BE49-F238E27FC236}">
                <a16:creationId xmlns:a16="http://schemas.microsoft.com/office/drawing/2014/main" id="{C50E4B4E-CF99-415F-8169-59A9C4D84724}"/>
              </a:ext>
            </a:extLst>
          </p:cNvPr>
          <p:cNvSpPr>
            <a:spLocks noGrp="1"/>
          </p:cNvSpPr>
          <p:nvPr>
            <p:ph type="ftr" sz="quarter" idx="12"/>
          </p:nvPr>
        </p:nvSpPr>
        <p:spPr/>
        <p:txBody>
          <a:bodyPr/>
          <a:lstStyle/>
          <a:p>
            <a:r>
              <a:rPr lang="en-US" dirty="0"/>
              <a:t>Presentation Title (added from Insert tab, Header &amp; Footer icon)</a:t>
            </a:r>
          </a:p>
        </p:txBody>
      </p:sp>
    </p:spTree>
    <p:extLst>
      <p:ext uri="{BB962C8B-B14F-4D97-AF65-F5344CB8AC3E}">
        <p14:creationId xmlns:p14="http://schemas.microsoft.com/office/powerpoint/2010/main" val="1311136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73150" y="690563"/>
            <a:ext cx="4876800" cy="27432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433004" y="9036542"/>
            <a:ext cx="157094" cy="231784"/>
          </a:xfrm>
        </p:spPr>
        <p:txBody>
          <a:bodyPr/>
          <a:lstStyle/>
          <a:p>
            <a:fld id="{B54DC83E-89B8-4806-9A94-7D2BAA520DC6}" type="slidenum">
              <a:rPr lang="en-US" smtClean="0"/>
              <a:pPr/>
              <a:t>7</a:t>
            </a:fld>
            <a:endParaRPr lang="en-US" dirty="0"/>
          </a:p>
        </p:txBody>
      </p:sp>
      <p:sp>
        <p:nvSpPr>
          <p:cNvPr id="5" name="Date Placeholder 4">
            <a:extLst>
              <a:ext uri="{FF2B5EF4-FFF2-40B4-BE49-F238E27FC236}">
                <a16:creationId xmlns:a16="http://schemas.microsoft.com/office/drawing/2014/main" id="{F6667409-AEE7-4B97-A0F2-248B107173B3}"/>
              </a:ext>
            </a:extLst>
          </p:cNvPr>
          <p:cNvSpPr>
            <a:spLocks noGrp="1"/>
          </p:cNvSpPr>
          <p:nvPr>
            <p:ph type="dt" idx="11"/>
          </p:nvPr>
        </p:nvSpPr>
        <p:spPr/>
        <p:txBody>
          <a:bodyPr/>
          <a:lstStyle/>
          <a:p>
            <a:r>
              <a:rPr lang="en-US" dirty="0"/>
              <a:t>(added from Insert tab, Header &amp; Footer icon, Fixed Date and time)  1/23/2018</a:t>
            </a:r>
          </a:p>
        </p:txBody>
      </p:sp>
      <p:sp>
        <p:nvSpPr>
          <p:cNvPr id="6" name="Footer Placeholder 5">
            <a:extLst>
              <a:ext uri="{FF2B5EF4-FFF2-40B4-BE49-F238E27FC236}">
                <a16:creationId xmlns:a16="http://schemas.microsoft.com/office/drawing/2014/main" id="{C50E4B4E-CF99-415F-8169-59A9C4D84724}"/>
              </a:ext>
            </a:extLst>
          </p:cNvPr>
          <p:cNvSpPr>
            <a:spLocks noGrp="1"/>
          </p:cNvSpPr>
          <p:nvPr>
            <p:ph type="ftr" sz="quarter" idx="12"/>
          </p:nvPr>
        </p:nvSpPr>
        <p:spPr/>
        <p:txBody>
          <a:bodyPr/>
          <a:lstStyle/>
          <a:p>
            <a:r>
              <a:rPr lang="en-US" dirty="0"/>
              <a:t>Presentation Title (added from Insert tab, Header &amp; Footer icon)</a:t>
            </a:r>
          </a:p>
        </p:txBody>
      </p:sp>
    </p:spTree>
    <p:extLst>
      <p:ext uri="{BB962C8B-B14F-4D97-AF65-F5344CB8AC3E}">
        <p14:creationId xmlns:p14="http://schemas.microsoft.com/office/powerpoint/2010/main" val="9861840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77913" y="693738"/>
            <a:ext cx="4878387" cy="27447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433004" y="9036539"/>
            <a:ext cx="157094" cy="231784"/>
          </a:xfrm>
        </p:spPr>
        <p:txBody>
          <a:bodyPr/>
          <a:lstStyle/>
          <a:p>
            <a:fld id="{B54DC83E-89B8-4806-9A94-7D2BAA520DC6}" type="slidenum">
              <a:rPr lang="en-US" smtClean="0"/>
              <a:pPr/>
              <a:t>8</a:t>
            </a:fld>
            <a:endParaRPr lang="en-US" dirty="0"/>
          </a:p>
        </p:txBody>
      </p:sp>
      <p:sp>
        <p:nvSpPr>
          <p:cNvPr id="5" name="Date Placeholder 4">
            <a:extLst>
              <a:ext uri="{FF2B5EF4-FFF2-40B4-BE49-F238E27FC236}">
                <a16:creationId xmlns:a16="http://schemas.microsoft.com/office/drawing/2014/main" id="{BB189A70-3989-41CA-9C77-98D5FC90B2B3}"/>
              </a:ext>
            </a:extLst>
          </p:cNvPr>
          <p:cNvSpPr>
            <a:spLocks noGrp="1"/>
          </p:cNvSpPr>
          <p:nvPr>
            <p:ph type="dt" idx="11"/>
          </p:nvPr>
        </p:nvSpPr>
        <p:spPr/>
        <p:txBody>
          <a:bodyPr/>
          <a:lstStyle/>
          <a:p>
            <a:r>
              <a:rPr lang="en-US" dirty="0"/>
              <a:t>(added from Insert tab, Header &amp; Footer icon, Fixed Date and time)  1/23/2018</a:t>
            </a:r>
          </a:p>
        </p:txBody>
      </p:sp>
      <p:sp>
        <p:nvSpPr>
          <p:cNvPr id="6" name="Footer Placeholder 5">
            <a:extLst>
              <a:ext uri="{FF2B5EF4-FFF2-40B4-BE49-F238E27FC236}">
                <a16:creationId xmlns:a16="http://schemas.microsoft.com/office/drawing/2014/main" id="{9751253D-F059-4BE1-A525-F954EC6F8BEB}"/>
              </a:ext>
            </a:extLst>
          </p:cNvPr>
          <p:cNvSpPr>
            <a:spLocks noGrp="1"/>
          </p:cNvSpPr>
          <p:nvPr>
            <p:ph type="ftr" sz="quarter" idx="12"/>
          </p:nvPr>
        </p:nvSpPr>
        <p:spPr/>
        <p:txBody>
          <a:bodyPr/>
          <a:lstStyle/>
          <a:p>
            <a:r>
              <a:rPr lang="en-US" dirty="0"/>
              <a:t>Presentation Title (added from Insert tab, Header &amp; Footer icon)</a:t>
            </a:r>
          </a:p>
        </p:txBody>
      </p:sp>
    </p:spTree>
    <p:extLst>
      <p:ext uri="{BB962C8B-B14F-4D97-AF65-F5344CB8AC3E}">
        <p14:creationId xmlns:p14="http://schemas.microsoft.com/office/powerpoint/2010/main" val="12625917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77913" y="693738"/>
            <a:ext cx="4878387" cy="2744787"/>
          </a:xfrm>
        </p:spPr>
      </p:sp>
      <p:sp>
        <p:nvSpPr>
          <p:cNvPr id="3" name="Notes Placeholder 2"/>
          <p:cNvSpPr>
            <a:spLocks noGrp="1"/>
          </p:cNvSpPr>
          <p:nvPr>
            <p:ph type="body" idx="1"/>
          </p:nvPr>
        </p:nvSpPr>
        <p:spPr/>
        <p:txBody>
          <a:bodyPr vert="horz" lIns="98652" tIns="49327" rIns="98652" bIns="49327" rtlCol="0"/>
          <a:lstStyle/>
          <a:p>
            <a:endParaRPr lang="en-US" dirty="0"/>
          </a:p>
        </p:txBody>
      </p:sp>
      <p:sp>
        <p:nvSpPr>
          <p:cNvPr id="4" name="Date Placeholder 3"/>
          <p:cNvSpPr>
            <a:spLocks noGrp="1"/>
          </p:cNvSpPr>
          <p:nvPr>
            <p:ph type="dt" idx="10"/>
          </p:nvPr>
        </p:nvSpPr>
        <p:spPr/>
        <p:txBody>
          <a:bodyPr/>
          <a:lstStyle/>
          <a:p>
            <a:r>
              <a:rPr lang="en-US" dirty="0"/>
              <a:t>(added from Insert tab, Header &amp; Footer icon, Fixed Date and time)  1/23/2018</a:t>
            </a:r>
          </a:p>
        </p:txBody>
      </p:sp>
      <p:sp>
        <p:nvSpPr>
          <p:cNvPr id="5" name="Footer Placeholder 4"/>
          <p:cNvSpPr>
            <a:spLocks noGrp="1"/>
          </p:cNvSpPr>
          <p:nvPr>
            <p:ph type="ftr" sz="quarter" idx="11"/>
          </p:nvPr>
        </p:nvSpPr>
        <p:spPr/>
        <p:txBody>
          <a:bodyPr/>
          <a:lstStyle/>
          <a:p>
            <a:r>
              <a:rPr lang="en-US" dirty="0"/>
              <a:t>Presentation Title (added from Insert tab, Header &amp; Footer icon)</a:t>
            </a:r>
          </a:p>
        </p:txBody>
      </p:sp>
      <p:sp>
        <p:nvSpPr>
          <p:cNvPr id="6" name="Slide Number Placeholder 5"/>
          <p:cNvSpPr>
            <a:spLocks noGrp="1"/>
          </p:cNvSpPr>
          <p:nvPr>
            <p:ph type="sldNum" sz="quarter" idx="12"/>
          </p:nvPr>
        </p:nvSpPr>
        <p:spPr>
          <a:xfrm>
            <a:off x="3472277" y="9036539"/>
            <a:ext cx="78548" cy="231784"/>
          </a:xfrm>
        </p:spPr>
        <p:txBody>
          <a:bodyPr/>
          <a:lstStyle/>
          <a:p>
            <a:fld id="{79F9670F-B05C-4E29-9927-D8558D7BA470}" type="slidenum">
              <a:rPr lang="en-US" smtClean="0"/>
              <a:pPr/>
              <a:t>9</a:t>
            </a:fld>
            <a:endParaRPr lang="en-US" dirty="0"/>
          </a:p>
        </p:txBody>
      </p:sp>
    </p:spTree>
    <p:extLst>
      <p:ext uri="{BB962C8B-B14F-4D97-AF65-F5344CB8AC3E}">
        <p14:creationId xmlns:p14="http://schemas.microsoft.com/office/powerpoint/2010/main" val="31242563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Drk">
    <p:bg>
      <p:bgRef idx="1001">
        <a:schemeClr val="bg1"/>
      </p:bgRef>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D26E23F-19E3-4C14-8907-F47E46530043}"/>
              </a:ext>
            </a:extLst>
          </p:cNvPr>
          <p:cNvSpPr/>
          <p:nvPr userDrawn="1"/>
        </p:nvSpPr>
        <p:spPr>
          <a:xfrm>
            <a:off x="0" y="0"/>
            <a:ext cx="12188952" cy="45467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tx2"/>
              </a:solidFill>
            </a:endParaRPr>
          </a:p>
        </p:txBody>
      </p:sp>
      <p:pic>
        <p:nvPicPr>
          <p:cNvPr id="12" name="Picture 11">
            <a:extLst>
              <a:ext uri="{FF2B5EF4-FFF2-40B4-BE49-F238E27FC236}">
                <a16:creationId xmlns:a16="http://schemas.microsoft.com/office/drawing/2014/main" id="{C6ED7510-D7D1-4C4F-A26C-4F6394BB6F20}"/>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57200" y="4875086"/>
            <a:ext cx="2743200" cy="1801747"/>
          </a:xfrm>
          <a:prstGeom prst="rect">
            <a:avLst/>
          </a:prstGeom>
        </p:spPr>
      </p:pic>
      <p:sp>
        <p:nvSpPr>
          <p:cNvPr id="13" name="Title 1">
            <a:extLst>
              <a:ext uri="{FF2B5EF4-FFF2-40B4-BE49-F238E27FC236}">
                <a16:creationId xmlns:a16="http://schemas.microsoft.com/office/drawing/2014/main" id="{CC41792C-E975-4F36-8D3F-B2DAB1DDDD65}"/>
              </a:ext>
            </a:extLst>
          </p:cNvPr>
          <p:cNvSpPr>
            <a:spLocks noGrp="1"/>
          </p:cNvSpPr>
          <p:nvPr>
            <p:ph type="ctrTitle" hasCustomPrompt="1"/>
          </p:nvPr>
        </p:nvSpPr>
        <p:spPr>
          <a:xfrm>
            <a:off x="457200" y="620752"/>
            <a:ext cx="10077368" cy="1439332"/>
          </a:xfrm>
        </p:spPr>
        <p:txBody>
          <a:bodyPr anchor="b" anchorCtr="0">
            <a:normAutofit/>
          </a:bodyPr>
          <a:lstStyle>
            <a:lvl1pPr algn="l">
              <a:defRPr sz="5000">
                <a:solidFill>
                  <a:schemeClr val="bg1"/>
                </a:solidFill>
                <a:latin typeface="+mn-lt"/>
              </a:defRPr>
            </a:lvl1pPr>
          </a:lstStyle>
          <a:p>
            <a:r>
              <a:rPr lang="en-US" dirty="0"/>
              <a:t>Presentation Title</a:t>
            </a:r>
          </a:p>
        </p:txBody>
      </p:sp>
      <p:sp>
        <p:nvSpPr>
          <p:cNvPr id="14" name="Subtitle 2">
            <a:extLst>
              <a:ext uri="{FF2B5EF4-FFF2-40B4-BE49-F238E27FC236}">
                <a16:creationId xmlns:a16="http://schemas.microsoft.com/office/drawing/2014/main" id="{C966F0BE-C5B8-4D7E-A0F6-72662692E387}"/>
              </a:ext>
            </a:extLst>
          </p:cNvPr>
          <p:cNvSpPr>
            <a:spLocks noGrp="1"/>
          </p:cNvSpPr>
          <p:nvPr>
            <p:ph type="subTitle" idx="1" hasCustomPrompt="1"/>
          </p:nvPr>
        </p:nvSpPr>
        <p:spPr>
          <a:xfrm>
            <a:off x="457200" y="2187083"/>
            <a:ext cx="10077368" cy="533401"/>
          </a:xfrm>
        </p:spPr>
        <p:txBody>
          <a:bodyPr>
            <a:normAutofit/>
          </a:bodyPr>
          <a:lstStyle>
            <a:lvl1pPr marL="0" indent="0" algn="l">
              <a:buNone/>
              <a:defRPr sz="32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Presentation Subtitle</a:t>
            </a:r>
          </a:p>
        </p:txBody>
      </p:sp>
      <p:sp>
        <p:nvSpPr>
          <p:cNvPr id="17" name="Name">
            <a:extLst>
              <a:ext uri="{FF2B5EF4-FFF2-40B4-BE49-F238E27FC236}">
                <a16:creationId xmlns:a16="http://schemas.microsoft.com/office/drawing/2014/main" id="{20037A07-CA66-417B-9BEC-E759CBC99B04}"/>
              </a:ext>
            </a:extLst>
          </p:cNvPr>
          <p:cNvSpPr>
            <a:spLocks noGrp="1"/>
          </p:cNvSpPr>
          <p:nvPr>
            <p:ph type="body" sz="quarter" idx="10" hasCustomPrompt="1"/>
          </p:nvPr>
        </p:nvSpPr>
        <p:spPr>
          <a:xfrm>
            <a:off x="457200" y="3076127"/>
            <a:ext cx="10077368" cy="822325"/>
          </a:xfrm>
        </p:spPr>
        <p:txBody>
          <a:bodyPr/>
          <a:lstStyle>
            <a:lvl1pPr marL="0" indent="0">
              <a:spcAft>
                <a:spcPts val="600"/>
              </a:spcAft>
              <a:buNone/>
              <a:defRPr>
                <a:solidFill>
                  <a:schemeClr val="bg1"/>
                </a:solidFill>
                <a:latin typeface="+mn-lt"/>
              </a:defRPr>
            </a:lvl1pPr>
            <a:lvl2pPr marL="0" indent="0">
              <a:spcBef>
                <a:spcPts val="0"/>
              </a:spcBef>
              <a:spcAft>
                <a:spcPts val="600"/>
              </a:spcAft>
              <a:buFont typeface="Arial" panose="020B0604020202020204" pitchFamily="34" charset="0"/>
              <a:buNone/>
              <a:defRPr sz="2000">
                <a:solidFill>
                  <a:srgbClr val="0088B1"/>
                </a:solidFill>
                <a:latin typeface="+mn-lt"/>
              </a:defRPr>
            </a:lvl2pPr>
            <a:lvl3pPr marL="0" indent="0">
              <a:spcAft>
                <a:spcPts val="600"/>
              </a:spcAft>
              <a:buFont typeface="Arial" panose="020B0604020202020204" pitchFamily="34" charset="0"/>
              <a:buNone/>
              <a:defRPr sz="1800">
                <a:solidFill>
                  <a:srgbClr val="0088B1"/>
                </a:solidFill>
                <a:latin typeface="+mn-lt"/>
              </a:defRPr>
            </a:lvl3pPr>
          </a:lstStyle>
          <a:p>
            <a:pPr lvl="0"/>
            <a:r>
              <a:rPr lang="en-US" dirty="0"/>
              <a:t>Presenter’s Name | Presenter’s Name | Presenter’s Name</a:t>
            </a:r>
          </a:p>
        </p:txBody>
      </p:sp>
      <p:sp>
        <p:nvSpPr>
          <p:cNvPr id="18" name="Month">
            <a:extLst>
              <a:ext uri="{FF2B5EF4-FFF2-40B4-BE49-F238E27FC236}">
                <a16:creationId xmlns:a16="http://schemas.microsoft.com/office/drawing/2014/main" id="{428F8654-37F7-4DB5-AC9A-62FFA3087F7B}"/>
              </a:ext>
            </a:extLst>
          </p:cNvPr>
          <p:cNvSpPr>
            <a:spLocks noGrp="1"/>
          </p:cNvSpPr>
          <p:nvPr>
            <p:ph type="body" sz="quarter" idx="11" hasCustomPrompt="1"/>
          </p:nvPr>
        </p:nvSpPr>
        <p:spPr>
          <a:xfrm>
            <a:off x="457200" y="4093231"/>
            <a:ext cx="1134926" cy="246221"/>
          </a:xfrm>
        </p:spPr>
        <p:txBody>
          <a:bodyPr wrap="none">
            <a:spAutoFit/>
          </a:bodyPr>
          <a:lstStyle>
            <a:lvl1pPr marL="0" indent="0" algn="l">
              <a:buNone/>
              <a:defRPr sz="1600" cap="all" baseline="0">
                <a:solidFill>
                  <a:schemeClr val="bg1"/>
                </a:solidFill>
                <a:latin typeface="+mn-lt"/>
              </a:defRPr>
            </a:lvl1pPr>
            <a:lvl2pPr algn="r">
              <a:defRPr sz="1000"/>
            </a:lvl2pPr>
            <a:lvl3pPr algn="r">
              <a:defRPr sz="1000"/>
            </a:lvl3pPr>
            <a:lvl4pPr algn="r">
              <a:defRPr sz="1000"/>
            </a:lvl4pPr>
            <a:lvl5pPr algn="r">
              <a:defRPr sz="1000"/>
            </a:lvl5pPr>
          </a:lstStyle>
          <a:p>
            <a:pPr lvl="0"/>
            <a:r>
              <a:rPr lang="en-US" dirty="0"/>
              <a:t>Month 2020</a:t>
            </a:r>
          </a:p>
        </p:txBody>
      </p:sp>
      <p:sp>
        <p:nvSpPr>
          <p:cNvPr id="40" name="Pub ID"/>
          <p:cNvSpPr>
            <a:spLocks noGrp="1"/>
          </p:cNvSpPr>
          <p:nvPr userDrawn="1">
            <p:ph type="body" sz="quarter" idx="13" hasCustomPrompt="1"/>
          </p:nvPr>
        </p:nvSpPr>
        <p:spPr>
          <a:xfrm>
            <a:off x="11330867" y="6719889"/>
            <a:ext cx="434414" cy="92333"/>
          </a:xfrm>
        </p:spPr>
        <p:txBody>
          <a:bodyPr wrap="none">
            <a:spAutoFit/>
          </a:bodyPr>
          <a:lstStyle>
            <a:lvl1pPr marL="0" indent="0" algn="r">
              <a:buNone/>
              <a:defRPr sz="600">
                <a:solidFill>
                  <a:schemeClr val="tx1"/>
                </a:solidFill>
              </a:defRPr>
            </a:lvl1pPr>
            <a:lvl2pPr>
              <a:defRPr sz="600"/>
            </a:lvl2pPr>
            <a:lvl3pPr>
              <a:defRPr sz="600"/>
            </a:lvl3pPr>
            <a:lvl4pPr>
              <a:defRPr sz="600"/>
            </a:lvl4pPr>
            <a:lvl5pPr>
              <a:defRPr sz="600"/>
            </a:lvl5pPr>
          </a:lstStyle>
          <a:p>
            <a:pPr lvl="0"/>
            <a:r>
              <a:rPr lang="en-US" dirty="0"/>
              <a:t>XXXX_MM/YY</a:t>
            </a:r>
          </a:p>
        </p:txBody>
      </p:sp>
    </p:spTree>
    <p:extLst>
      <p:ext uri="{BB962C8B-B14F-4D97-AF65-F5344CB8AC3E}">
        <p14:creationId xmlns:p14="http://schemas.microsoft.com/office/powerpoint/2010/main" val="408836098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eferences">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lvl1pPr>
              <a:defRPr/>
            </a:lvl1pPr>
          </a:lstStyle>
          <a:p>
            <a:r>
              <a:rPr lang="en-US" dirty="0"/>
              <a:t>References</a:t>
            </a:r>
          </a:p>
        </p:txBody>
      </p:sp>
      <p:sp>
        <p:nvSpPr>
          <p:cNvPr id="10" name="Content"/>
          <p:cNvSpPr>
            <a:spLocks noGrp="1"/>
          </p:cNvSpPr>
          <p:nvPr>
            <p:ph type="body" sz="quarter" idx="13" hasCustomPrompt="1"/>
          </p:nvPr>
        </p:nvSpPr>
        <p:spPr>
          <a:xfrm>
            <a:off x="457200" y="1143000"/>
            <a:ext cx="11338560" cy="4846320"/>
          </a:xfrm>
        </p:spPr>
        <p:txBody>
          <a:bodyPr>
            <a:noAutofit/>
          </a:bodyPr>
          <a:lstStyle>
            <a:lvl1pPr marL="0" indent="-457200">
              <a:lnSpc>
                <a:spcPct val="100000"/>
              </a:lnSpc>
              <a:spcBef>
                <a:spcPts val="1800"/>
              </a:spcBef>
              <a:buNone/>
              <a:defRPr sz="1800" i="0" baseline="0">
                <a:solidFill>
                  <a:schemeClr val="tx1"/>
                </a:solidFill>
              </a:defRPr>
            </a:lvl1pPr>
            <a:lvl2pPr>
              <a:defRPr sz="1800"/>
            </a:lvl2pPr>
            <a:lvl3pPr>
              <a:defRPr sz="1800"/>
            </a:lvl3pPr>
            <a:lvl4pPr>
              <a:defRPr sz="1800"/>
            </a:lvl4pPr>
            <a:lvl5pPr>
              <a:defRPr sz="1800"/>
            </a:lvl5pPr>
          </a:lstStyle>
          <a:p>
            <a:pPr marL="457200"/>
            <a:r>
              <a:rPr lang="en-US" dirty="0"/>
              <a:t>References are 18 point with a 0.5” hanging indent and follow APA 6th Edition guidelines.</a:t>
            </a:r>
          </a:p>
          <a:p>
            <a:pPr marL="457200"/>
            <a:r>
              <a:rPr lang="en-US" dirty="0" err="1"/>
              <a:t>Hanushek</a:t>
            </a:r>
            <a:r>
              <a:rPr lang="en-US" dirty="0"/>
              <a:t>, E. A., &amp; Haycock, K. (2010). An effective teacher in every classroom: A lofty goal, but how to do it? </a:t>
            </a:r>
            <a:r>
              <a:rPr lang="en-US" i="1" dirty="0"/>
              <a:t>Education Next, 10</a:t>
            </a:r>
            <a:r>
              <a:rPr lang="en-US" dirty="0"/>
              <a:t>(3), 47–52.</a:t>
            </a:r>
          </a:p>
          <a:p>
            <a:pPr marL="457200"/>
            <a:r>
              <a:rPr lang="en-US" dirty="0" err="1"/>
              <a:t>Hanushek</a:t>
            </a:r>
            <a:r>
              <a:rPr lang="en-US" dirty="0"/>
              <a:t>, E. A., &amp; </a:t>
            </a:r>
            <a:r>
              <a:rPr lang="en-US" dirty="0" err="1"/>
              <a:t>Rivkin</a:t>
            </a:r>
            <a:r>
              <a:rPr lang="en-US" dirty="0"/>
              <a:t>, S. G. (2010). Generalizations about using value-added measures of teacher quality. </a:t>
            </a:r>
            <a:r>
              <a:rPr lang="en-US" i="1" dirty="0"/>
              <a:t>American Economic Review, 100</a:t>
            </a:r>
            <a:r>
              <a:rPr lang="en-US" dirty="0"/>
              <a:t>(2), 267–271.</a:t>
            </a:r>
          </a:p>
          <a:p>
            <a:pPr marL="457200"/>
            <a:r>
              <a:rPr lang="en-US" dirty="0"/>
              <a:t>Kane, T. J., &amp; </a:t>
            </a:r>
            <a:r>
              <a:rPr lang="en-US" dirty="0" err="1"/>
              <a:t>Staiger</a:t>
            </a:r>
            <a:r>
              <a:rPr lang="en-US" dirty="0"/>
              <a:t>, D. O. (2008). </a:t>
            </a:r>
            <a:r>
              <a:rPr lang="en-US" i="1" dirty="0"/>
              <a:t>Estimating teacher impacts on student achievement: An experimental evaluation </a:t>
            </a:r>
            <a:r>
              <a:rPr lang="en-US" dirty="0"/>
              <a:t>(NBER Working Paper No. 14607). Cambridge, MA: National Bureau of Economic Research.</a:t>
            </a:r>
          </a:p>
          <a:p>
            <a:pPr marL="457200"/>
            <a:r>
              <a:rPr lang="en-US" dirty="0"/>
              <a:t>Rothstein, J. (2010). Teacher quality in educational production: Tracking, decay, and student achievement. </a:t>
            </a:r>
            <a:r>
              <a:rPr lang="en-US" i="1" dirty="0"/>
              <a:t>Quarterly Journal of Economics, 125</a:t>
            </a:r>
            <a:r>
              <a:rPr lang="en-US" dirty="0"/>
              <a:t>(1), 175–214.</a:t>
            </a:r>
          </a:p>
        </p:txBody>
      </p:sp>
      <p:sp>
        <p:nvSpPr>
          <p:cNvPr id="5" name="Slide Number"/>
          <p:cNvSpPr>
            <a:spLocks noGrp="1"/>
          </p:cNvSpPr>
          <p:nvPr>
            <p:ph type="sldNum" sz="quarter" idx="15"/>
          </p:nvPr>
        </p:nvSpPr>
        <p:spPr/>
        <p:txBody>
          <a:bodyPr/>
          <a:lstStyle/>
          <a:p>
            <a:fld id="{99A20822-4A49-4D36-86E3-300BA48D3F00}" type="slidenum">
              <a:rPr lang="en-US" smtClean="0"/>
              <a:pPr/>
              <a:t>‹#›</a:t>
            </a:fld>
            <a:endParaRPr lang="en-US" dirty="0"/>
          </a:p>
        </p:txBody>
      </p:sp>
    </p:spTree>
    <p:extLst>
      <p:ext uri="{BB962C8B-B14F-4D97-AF65-F5344CB8AC3E}">
        <p14:creationId xmlns:p14="http://schemas.microsoft.com/office/powerpoint/2010/main" val="1489386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Meet the Presenter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0"/>
            <a:ext cx="11338560" cy="996696"/>
          </a:xfrm>
        </p:spPr>
        <p:txBody>
          <a:bodyPr/>
          <a:lstStyle>
            <a:lvl1pPr>
              <a:defRPr/>
            </a:lvl1pPr>
          </a:lstStyle>
          <a:p>
            <a:r>
              <a:rPr lang="en-US" dirty="0"/>
              <a:t>Meet the Presenters Layout</a:t>
            </a:r>
          </a:p>
        </p:txBody>
      </p:sp>
      <p:sp>
        <p:nvSpPr>
          <p:cNvPr id="5" name="Picture Placeholder 1"/>
          <p:cNvSpPr>
            <a:spLocks noGrp="1"/>
          </p:cNvSpPr>
          <p:nvPr>
            <p:ph type="pic" sz="quarter" idx="15" hasCustomPrompt="1"/>
          </p:nvPr>
        </p:nvSpPr>
        <p:spPr>
          <a:xfrm>
            <a:off x="457200" y="1325880"/>
            <a:ext cx="1828800" cy="1828800"/>
          </a:xfrm>
          <a:prstGeom prst="ellipse">
            <a:avLst/>
          </a:prstGeom>
        </p:spPr>
        <p:txBody>
          <a:bodyPr rtlCol="0" anchor="t" anchorCtr="0">
            <a:normAutofit/>
          </a:bodyPr>
          <a:lstStyle>
            <a:lvl1pPr marL="0" indent="0" algn="ctr">
              <a:lnSpc>
                <a:spcPct val="100000"/>
              </a:lnSpc>
              <a:spcBef>
                <a:spcPts val="0"/>
              </a:spcBef>
              <a:buNone/>
              <a:defRPr sz="1000" baseline="0">
                <a:solidFill>
                  <a:schemeClr val="tx1"/>
                </a:solidFill>
              </a:defRPr>
            </a:lvl1pPr>
          </a:lstStyle>
          <a:p>
            <a:pPr lvl="0"/>
            <a:r>
              <a:rPr lang="en-US" noProof="0" dirty="0"/>
              <a:t>Crop images to approximately 2” x 2” </a:t>
            </a:r>
            <a:br>
              <a:rPr lang="en-US" noProof="0" dirty="0"/>
            </a:br>
            <a:r>
              <a:rPr lang="en-US" noProof="0" dirty="0"/>
              <a:t>before inserting.</a:t>
            </a:r>
          </a:p>
          <a:p>
            <a:pPr lvl="0"/>
            <a:endParaRPr lang="en-US" noProof="0" dirty="0"/>
          </a:p>
          <a:p>
            <a:pPr lvl="0"/>
            <a:endParaRPr lang="en-US" noProof="0" dirty="0"/>
          </a:p>
          <a:p>
            <a:pPr lvl="0"/>
            <a:r>
              <a:rPr lang="en-US" noProof="0" dirty="0"/>
              <a:t>Photos with 150 dpi or higher resolution are recommended.</a:t>
            </a:r>
          </a:p>
        </p:txBody>
      </p:sp>
      <p:sp>
        <p:nvSpPr>
          <p:cNvPr id="6" name="Name 1"/>
          <p:cNvSpPr>
            <a:spLocks noGrp="1"/>
          </p:cNvSpPr>
          <p:nvPr>
            <p:ph type="body" sz="quarter" idx="19" hasCustomPrompt="1"/>
          </p:nvPr>
        </p:nvSpPr>
        <p:spPr>
          <a:xfrm>
            <a:off x="457200" y="3246120"/>
            <a:ext cx="1828800" cy="369887"/>
          </a:xfrm>
        </p:spPr>
        <p:txBody>
          <a:bodyPr>
            <a:normAutofit/>
          </a:bodyPr>
          <a:lstStyle>
            <a:lvl1pPr marL="0" indent="0" algn="ctr">
              <a:lnSpc>
                <a:spcPct val="100000"/>
              </a:lnSpc>
              <a:spcBef>
                <a:spcPts val="0"/>
              </a:spcBef>
              <a:buNone/>
              <a:defRPr sz="1400" b="1">
                <a:solidFill>
                  <a:schemeClr val="tx1"/>
                </a:solidFill>
              </a:defRPr>
            </a:lvl1pPr>
          </a:lstStyle>
          <a:p>
            <a:pPr lvl="0"/>
            <a:r>
              <a:rPr lang="en-US" dirty="0"/>
              <a:t>First Presenter</a:t>
            </a:r>
          </a:p>
        </p:txBody>
      </p:sp>
      <p:sp>
        <p:nvSpPr>
          <p:cNvPr id="7" name="Bio 1"/>
          <p:cNvSpPr>
            <a:spLocks noGrp="1"/>
          </p:cNvSpPr>
          <p:nvPr>
            <p:ph type="body" sz="quarter" idx="23" hasCustomPrompt="1"/>
          </p:nvPr>
        </p:nvSpPr>
        <p:spPr>
          <a:xfrm>
            <a:off x="457200" y="3767328"/>
            <a:ext cx="1828800" cy="2148840"/>
          </a:xfrm>
        </p:spPr>
        <p:txBody>
          <a:bodyPr>
            <a:normAutofit/>
          </a:bodyPr>
          <a:lstStyle>
            <a:lvl1pPr marL="0" indent="0" algn="ctr">
              <a:lnSpc>
                <a:spcPct val="100000"/>
              </a:lnSpc>
              <a:spcBef>
                <a:spcPts val="0"/>
              </a:spcBef>
              <a:buNone/>
              <a:defRPr sz="1400" i="1">
                <a:solidFill>
                  <a:schemeClr val="tx1"/>
                </a:solidFill>
              </a:defRPr>
            </a:lvl1pPr>
          </a:lstStyle>
          <a:p>
            <a:pPr lvl="0"/>
            <a:r>
              <a:rPr lang="en-US" dirty="0"/>
              <a:t>Organization</a:t>
            </a:r>
            <a:br>
              <a:rPr lang="en-US" dirty="0"/>
            </a:br>
            <a:r>
              <a:rPr lang="en-US" dirty="0"/>
              <a:t>Job Title</a:t>
            </a:r>
            <a:br>
              <a:rPr lang="en-US" dirty="0"/>
            </a:br>
            <a:r>
              <a:rPr lang="en-US" dirty="0"/>
              <a:t>Phone Number</a:t>
            </a:r>
            <a:br>
              <a:rPr lang="en-US" dirty="0"/>
            </a:br>
            <a:r>
              <a:rPr lang="en-US" dirty="0"/>
              <a:t>Email Address</a:t>
            </a:r>
          </a:p>
        </p:txBody>
      </p:sp>
      <p:sp>
        <p:nvSpPr>
          <p:cNvPr id="8" name="Picture Placeholder 1"/>
          <p:cNvSpPr>
            <a:spLocks noGrp="1"/>
          </p:cNvSpPr>
          <p:nvPr>
            <p:ph type="pic" sz="quarter" idx="24" hasCustomPrompt="1"/>
          </p:nvPr>
        </p:nvSpPr>
        <p:spPr>
          <a:xfrm>
            <a:off x="2834640" y="1325880"/>
            <a:ext cx="1828800" cy="1828800"/>
          </a:xfrm>
          <a:prstGeom prst="ellipse">
            <a:avLst/>
          </a:prstGeom>
        </p:spPr>
        <p:txBody>
          <a:bodyPr rtlCol="0" anchor="t" anchorCtr="0">
            <a:normAutofit/>
          </a:bodyPr>
          <a:lstStyle>
            <a:lvl1pPr marL="0" indent="0" algn="ctr">
              <a:lnSpc>
                <a:spcPct val="100000"/>
              </a:lnSpc>
              <a:spcBef>
                <a:spcPts val="0"/>
              </a:spcBef>
              <a:buNone/>
              <a:defRPr sz="1000" baseline="0">
                <a:solidFill>
                  <a:schemeClr val="tx1"/>
                </a:solidFill>
              </a:defRPr>
            </a:lvl1pPr>
          </a:lstStyle>
          <a:p>
            <a:pPr lvl="0"/>
            <a:r>
              <a:rPr lang="en-US" noProof="0" dirty="0"/>
              <a:t>Crop images to approximately 2” x 2” </a:t>
            </a:r>
            <a:br>
              <a:rPr lang="en-US" noProof="0" dirty="0"/>
            </a:br>
            <a:r>
              <a:rPr lang="en-US" noProof="0" dirty="0"/>
              <a:t>before inserting.</a:t>
            </a:r>
          </a:p>
          <a:p>
            <a:pPr lvl="0"/>
            <a:endParaRPr lang="en-US" noProof="0" dirty="0"/>
          </a:p>
          <a:p>
            <a:pPr lvl="0"/>
            <a:endParaRPr lang="en-US" noProof="0" dirty="0"/>
          </a:p>
          <a:p>
            <a:pPr lvl="0"/>
            <a:r>
              <a:rPr lang="en-US" noProof="0" dirty="0"/>
              <a:t>Photos with 150 dpi or higher resolution are recommended.</a:t>
            </a:r>
          </a:p>
        </p:txBody>
      </p:sp>
      <p:sp>
        <p:nvSpPr>
          <p:cNvPr id="9" name="Name 1"/>
          <p:cNvSpPr>
            <a:spLocks noGrp="1"/>
          </p:cNvSpPr>
          <p:nvPr>
            <p:ph type="body" sz="quarter" idx="25" hasCustomPrompt="1"/>
          </p:nvPr>
        </p:nvSpPr>
        <p:spPr>
          <a:xfrm>
            <a:off x="2834640" y="3246120"/>
            <a:ext cx="1828800" cy="369887"/>
          </a:xfrm>
        </p:spPr>
        <p:txBody>
          <a:bodyPr>
            <a:normAutofit/>
          </a:bodyPr>
          <a:lstStyle>
            <a:lvl1pPr marL="0" indent="0" algn="ctr">
              <a:lnSpc>
                <a:spcPct val="100000"/>
              </a:lnSpc>
              <a:spcBef>
                <a:spcPts val="0"/>
              </a:spcBef>
              <a:buNone/>
              <a:defRPr sz="1400" b="1">
                <a:solidFill>
                  <a:schemeClr val="tx1"/>
                </a:solidFill>
              </a:defRPr>
            </a:lvl1pPr>
          </a:lstStyle>
          <a:p>
            <a:pPr lvl="0"/>
            <a:r>
              <a:rPr lang="en-US" dirty="0"/>
              <a:t>Second Presenter</a:t>
            </a:r>
          </a:p>
        </p:txBody>
      </p:sp>
      <p:sp>
        <p:nvSpPr>
          <p:cNvPr id="10" name="Bio 1"/>
          <p:cNvSpPr>
            <a:spLocks noGrp="1"/>
          </p:cNvSpPr>
          <p:nvPr>
            <p:ph type="body" sz="quarter" idx="26" hasCustomPrompt="1"/>
          </p:nvPr>
        </p:nvSpPr>
        <p:spPr>
          <a:xfrm>
            <a:off x="2834640" y="3767328"/>
            <a:ext cx="1828800" cy="2148840"/>
          </a:xfrm>
        </p:spPr>
        <p:txBody>
          <a:bodyPr>
            <a:normAutofit/>
          </a:bodyPr>
          <a:lstStyle>
            <a:lvl1pPr marL="0" indent="0" algn="ctr">
              <a:lnSpc>
                <a:spcPct val="100000"/>
              </a:lnSpc>
              <a:spcBef>
                <a:spcPts val="0"/>
              </a:spcBef>
              <a:buNone/>
              <a:defRPr sz="1400" i="1">
                <a:solidFill>
                  <a:schemeClr val="tx1"/>
                </a:solidFill>
              </a:defRPr>
            </a:lvl1pPr>
          </a:lstStyle>
          <a:p>
            <a:pPr lvl="0"/>
            <a:r>
              <a:rPr lang="en-US" dirty="0"/>
              <a:t>Organization</a:t>
            </a:r>
            <a:br>
              <a:rPr lang="en-US" dirty="0"/>
            </a:br>
            <a:r>
              <a:rPr lang="en-US" dirty="0"/>
              <a:t>Job Title</a:t>
            </a:r>
            <a:br>
              <a:rPr lang="en-US" dirty="0"/>
            </a:br>
            <a:r>
              <a:rPr lang="en-US" dirty="0"/>
              <a:t>Phone Number</a:t>
            </a:r>
            <a:br>
              <a:rPr lang="en-US" dirty="0"/>
            </a:br>
            <a:r>
              <a:rPr lang="en-US" dirty="0"/>
              <a:t>Email Address</a:t>
            </a:r>
          </a:p>
        </p:txBody>
      </p:sp>
      <p:sp>
        <p:nvSpPr>
          <p:cNvPr id="11" name="Picture Placeholder 1"/>
          <p:cNvSpPr>
            <a:spLocks noGrp="1"/>
          </p:cNvSpPr>
          <p:nvPr>
            <p:ph type="pic" sz="quarter" idx="27" hasCustomPrompt="1"/>
          </p:nvPr>
        </p:nvSpPr>
        <p:spPr>
          <a:xfrm>
            <a:off x="5212080" y="1325880"/>
            <a:ext cx="1828800" cy="1828800"/>
          </a:xfrm>
          <a:prstGeom prst="ellipse">
            <a:avLst/>
          </a:prstGeom>
        </p:spPr>
        <p:txBody>
          <a:bodyPr rtlCol="0" anchor="t" anchorCtr="0">
            <a:normAutofit/>
          </a:bodyPr>
          <a:lstStyle>
            <a:lvl1pPr marL="0" indent="0" algn="ctr">
              <a:lnSpc>
                <a:spcPct val="100000"/>
              </a:lnSpc>
              <a:spcBef>
                <a:spcPts val="0"/>
              </a:spcBef>
              <a:buNone/>
              <a:defRPr sz="1000" baseline="0">
                <a:solidFill>
                  <a:schemeClr val="tx1"/>
                </a:solidFill>
              </a:defRPr>
            </a:lvl1pPr>
          </a:lstStyle>
          <a:p>
            <a:pPr lvl="0"/>
            <a:r>
              <a:rPr lang="en-US" noProof="0" dirty="0"/>
              <a:t>Crop images to approximately 2” x 2” </a:t>
            </a:r>
            <a:br>
              <a:rPr lang="en-US" noProof="0" dirty="0"/>
            </a:br>
            <a:r>
              <a:rPr lang="en-US" noProof="0" dirty="0"/>
              <a:t>before inserting.</a:t>
            </a:r>
          </a:p>
          <a:p>
            <a:pPr lvl="0"/>
            <a:endParaRPr lang="en-US" noProof="0" dirty="0"/>
          </a:p>
          <a:p>
            <a:pPr lvl="0"/>
            <a:endParaRPr lang="en-US" noProof="0" dirty="0"/>
          </a:p>
          <a:p>
            <a:pPr lvl="0"/>
            <a:r>
              <a:rPr lang="en-US" noProof="0" dirty="0"/>
              <a:t>Photos with 150 dpi or higher resolution are recommended.</a:t>
            </a:r>
          </a:p>
        </p:txBody>
      </p:sp>
      <p:sp>
        <p:nvSpPr>
          <p:cNvPr id="12" name="Name 1"/>
          <p:cNvSpPr>
            <a:spLocks noGrp="1"/>
          </p:cNvSpPr>
          <p:nvPr>
            <p:ph type="body" sz="quarter" idx="28" hasCustomPrompt="1"/>
          </p:nvPr>
        </p:nvSpPr>
        <p:spPr>
          <a:xfrm>
            <a:off x="5212080" y="3246120"/>
            <a:ext cx="1828800" cy="369887"/>
          </a:xfrm>
        </p:spPr>
        <p:txBody>
          <a:bodyPr>
            <a:normAutofit/>
          </a:bodyPr>
          <a:lstStyle>
            <a:lvl1pPr marL="0" indent="0" algn="ctr">
              <a:lnSpc>
                <a:spcPct val="100000"/>
              </a:lnSpc>
              <a:spcBef>
                <a:spcPts val="0"/>
              </a:spcBef>
              <a:buNone/>
              <a:defRPr sz="1400" b="1">
                <a:solidFill>
                  <a:schemeClr val="tx1"/>
                </a:solidFill>
              </a:defRPr>
            </a:lvl1pPr>
          </a:lstStyle>
          <a:p>
            <a:pPr lvl="0"/>
            <a:r>
              <a:rPr lang="en-US" dirty="0"/>
              <a:t>Third Presenter</a:t>
            </a:r>
          </a:p>
        </p:txBody>
      </p:sp>
      <p:sp>
        <p:nvSpPr>
          <p:cNvPr id="13" name="Bio 1"/>
          <p:cNvSpPr>
            <a:spLocks noGrp="1"/>
          </p:cNvSpPr>
          <p:nvPr>
            <p:ph type="body" sz="quarter" idx="29" hasCustomPrompt="1"/>
          </p:nvPr>
        </p:nvSpPr>
        <p:spPr>
          <a:xfrm>
            <a:off x="5212080" y="3767328"/>
            <a:ext cx="1828800" cy="2148840"/>
          </a:xfrm>
        </p:spPr>
        <p:txBody>
          <a:bodyPr>
            <a:normAutofit/>
          </a:bodyPr>
          <a:lstStyle>
            <a:lvl1pPr marL="0" indent="0" algn="ctr">
              <a:lnSpc>
                <a:spcPct val="100000"/>
              </a:lnSpc>
              <a:spcBef>
                <a:spcPts val="0"/>
              </a:spcBef>
              <a:buNone/>
              <a:defRPr sz="1400" i="1">
                <a:solidFill>
                  <a:schemeClr val="tx1"/>
                </a:solidFill>
              </a:defRPr>
            </a:lvl1pPr>
          </a:lstStyle>
          <a:p>
            <a:pPr lvl="0"/>
            <a:r>
              <a:rPr lang="en-US" dirty="0"/>
              <a:t>Organization</a:t>
            </a:r>
            <a:br>
              <a:rPr lang="en-US" dirty="0"/>
            </a:br>
            <a:r>
              <a:rPr lang="en-US" dirty="0"/>
              <a:t>Job Title</a:t>
            </a:r>
            <a:br>
              <a:rPr lang="en-US" dirty="0"/>
            </a:br>
            <a:r>
              <a:rPr lang="en-US" dirty="0"/>
              <a:t>Phone Number</a:t>
            </a:r>
            <a:br>
              <a:rPr lang="en-US" dirty="0"/>
            </a:br>
            <a:r>
              <a:rPr lang="en-US" dirty="0"/>
              <a:t>Email Address</a:t>
            </a:r>
          </a:p>
        </p:txBody>
      </p:sp>
      <p:sp>
        <p:nvSpPr>
          <p:cNvPr id="14" name="Picture Placeholder 1"/>
          <p:cNvSpPr>
            <a:spLocks noGrp="1"/>
          </p:cNvSpPr>
          <p:nvPr>
            <p:ph type="pic" sz="quarter" idx="30" hasCustomPrompt="1"/>
          </p:nvPr>
        </p:nvSpPr>
        <p:spPr>
          <a:xfrm>
            <a:off x="7589520" y="1325880"/>
            <a:ext cx="1828800" cy="1828800"/>
          </a:xfrm>
          <a:prstGeom prst="ellipse">
            <a:avLst/>
          </a:prstGeom>
        </p:spPr>
        <p:txBody>
          <a:bodyPr rtlCol="0" anchor="t" anchorCtr="0">
            <a:normAutofit/>
          </a:bodyPr>
          <a:lstStyle>
            <a:lvl1pPr marL="0" indent="0" algn="ctr">
              <a:lnSpc>
                <a:spcPct val="100000"/>
              </a:lnSpc>
              <a:spcBef>
                <a:spcPts val="0"/>
              </a:spcBef>
              <a:buNone/>
              <a:defRPr sz="1000" baseline="0">
                <a:solidFill>
                  <a:schemeClr val="tx1"/>
                </a:solidFill>
              </a:defRPr>
            </a:lvl1pPr>
          </a:lstStyle>
          <a:p>
            <a:pPr lvl="0"/>
            <a:r>
              <a:rPr lang="en-US" noProof="0" dirty="0"/>
              <a:t>Crop images to approximately 2” x 2” </a:t>
            </a:r>
            <a:br>
              <a:rPr lang="en-US" noProof="0" dirty="0"/>
            </a:br>
            <a:r>
              <a:rPr lang="en-US" noProof="0" dirty="0"/>
              <a:t>before inserting.</a:t>
            </a:r>
          </a:p>
          <a:p>
            <a:pPr lvl="0"/>
            <a:endParaRPr lang="en-US" noProof="0" dirty="0"/>
          </a:p>
          <a:p>
            <a:pPr lvl="0"/>
            <a:endParaRPr lang="en-US" noProof="0" dirty="0"/>
          </a:p>
          <a:p>
            <a:pPr lvl="0"/>
            <a:r>
              <a:rPr lang="en-US" noProof="0" dirty="0"/>
              <a:t>Photos with 150 dpi or higher resolution are recommended.</a:t>
            </a:r>
          </a:p>
        </p:txBody>
      </p:sp>
      <p:sp>
        <p:nvSpPr>
          <p:cNvPr id="15" name="Name 1"/>
          <p:cNvSpPr>
            <a:spLocks noGrp="1"/>
          </p:cNvSpPr>
          <p:nvPr>
            <p:ph type="body" sz="quarter" idx="31" hasCustomPrompt="1"/>
          </p:nvPr>
        </p:nvSpPr>
        <p:spPr>
          <a:xfrm>
            <a:off x="7589520" y="3246120"/>
            <a:ext cx="1828800" cy="369887"/>
          </a:xfrm>
        </p:spPr>
        <p:txBody>
          <a:bodyPr>
            <a:normAutofit/>
          </a:bodyPr>
          <a:lstStyle>
            <a:lvl1pPr marL="0" indent="0" algn="ctr">
              <a:lnSpc>
                <a:spcPct val="100000"/>
              </a:lnSpc>
              <a:spcBef>
                <a:spcPts val="0"/>
              </a:spcBef>
              <a:buNone/>
              <a:defRPr sz="1400" b="1">
                <a:solidFill>
                  <a:schemeClr val="tx1"/>
                </a:solidFill>
              </a:defRPr>
            </a:lvl1pPr>
          </a:lstStyle>
          <a:p>
            <a:pPr lvl="0"/>
            <a:r>
              <a:rPr lang="en-US" dirty="0"/>
              <a:t>Fourth Presenter</a:t>
            </a:r>
          </a:p>
        </p:txBody>
      </p:sp>
      <p:sp>
        <p:nvSpPr>
          <p:cNvPr id="16" name="Bio 1"/>
          <p:cNvSpPr>
            <a:spLocks noGrp="1"/>
          </p:cNvSpPr>
          <p:nvPr>
            <p:ph type="body" sz="quarter" idx="32" hasCustomPrompt="1"/>
          </p:nvPr>
        </p:nvSpPr>
        <p:spPr>
          <a:xfrm>
            <a:off x="7589520" y="3767328"/>
            <a:ext cx="1828800" cy="2148840"/>
          </a:xfrm>
        </p:spPr>
        <p:txBody>
          <a:bodyPr>
            <a:normAutofit/>
          </a:bodyPr>
          <a:lstStyle>
            <a:lvl1pPr marL="0" indent="0" algn="ctr">
              <a:lnSpc>
                <a:spcPct val="100000"/>
              </a:lnSpc>
              <a:spcBef>
                <a:spcPts val="0"/>
              </a:spcBef>
              <a:buNone/>
              <a:defRPr sz="1400" i="1">
                <a:solidFill>
                  <a:schemeClr val="tx1"/>
                </a:solidFill>
              </a:defRPr>
            </a:lvl1pPr>
          </a:lstStyle>
          <a:p>
            <a:pPr lvl="0"/>
            <a:r>
              <a:rPr lang="en-US" dirty="0"/>
              <a:t>Organization</a:t>
            </a:r>
            <a:br>
              <a:rPr lang="en-US" dirty="0"/>
            </a:br>
            <a:r>
              <a:rPr lang="en-US" dirty="0"/>
              <a:t>Job Title</a:t>
            </a:r>
            <a:br>
              <a:rPr lang="en-US" dirty="0"/>
            </a:br>
            <a:r>
              <a:rPr lang="en-US" dirty="0"/>
              <a:t>Phone Number</a:t>
            </a:r>
            <a:br>
              <a:rPr lang="en-US" dirty="0"/>
            </a:br>
            <a:r>
              <a:rPr lang="en-US" dirty="0"/>
              <a:t>Email Address</a:t>
            </a:r>
          </a:p>
        </p:txBody>
      </p:sp>
      <p:sp>
        <p:nvSpPr>
          <p:cNvPr id="17" name="Picture Placeholder 1"/>
          <p:cNvSpPr>
            <a:spLocks noGrp="1"/>
          </p:cNvSpPr>
          <p:nvPr>
            <p:ph type="pic" sz="quarter" idx="33" hasCustomPrompt="1"/>
          </p:nvPr>
        </p:nvSpPr>
        <p:spPr>
          <a:xfrm>
            <a:off x="9966960" y="1325880"/>
            <a:ext cx="1828800" cy="1828800"/>
          </a:xfrm>
          <a:prstGeom prst="ellipse">
            <a:avLst/>
          </a:prstGeom>
        </p:spPr>
        <p:txBody>
          <a:bodyPr rtlCol="0" anchor="t" anchorCtr="0">
            <a:normAutofit/>
          </a:bodyPr>
          <a:lstStyle>
            <a:lvl1pPr marL="0" indent="0" algn="ctr">
              <a:lnSpc>
                <a:spcPct val="100000"/>
              </a:lnSpc>
              <a:spcBef>
                <a:spcPts val="0"/>
              </a:spcBef>
              <a:buNone/>
              <a:defRPr sz="1000" baseline="0">
                <a:solidFill>
                  <a:schemeClr val="tx1"/>
                </a:solidFill>
              </a:defRPr>
            </a:lvl1pPr>
          </a:lstStyle>
          <a:p>
            <a:pPr lvl="0"/>
            <a:r>
              <a:rPr lang="en-US" noProof="0" dirty="0"/>
              <a:t>Crop images to approximately 2” x 2” </a:t>
            </a:r>
            <a:br>
              <a:rPr lang="en-US" noProof="0" dirty="0"/>
            </a:br>
            <a:r>
              <a:rPr lang="en-US" noProof="0" dirty="0"/>
              <a:t>before inserting.</a:t>
            </a:r>
          </a:p>
          <a:p>
            <a:pPr lvl="0"/>
            <a:endParaRPr lang="en-US" noProof="0" dirty="0"/>
          </a:p>
          <a:p>
            <a:pPr lvl="0"/>
            <a:endParaRPr lang="en-US" noProof="0" dirty="0"/>
          </a:p>
          <a:p>
            <a:pPr lvl="0"/>
            <a:r>
              <a:rPr lang="en-US" noProof="0" dirty="0"/>
              <a:t>Photos with 150 dpi or higher resolution are recommended.</a:t>
            </a:r>
          </a:p>
        </p:txBody>
      </p:sp>
      <p:sp>
        <p:nvSpPr>
          <p:cNvPr id="18" name="Name 1"/>
          <p:cNvSpPr>
            <a:spLocks noGrp="1"/>
          </p:cNvSpPr>
          <p:nvPr>
            <p:ph type="body" sz="quarter" idx="34" hasCustomPrompt="1"/>
          </p:nvPr>
        </p:nvSpPr>
        <p:spPr>
          <a:xfrm>
            <a:off x="9966960" y="3246120"/>
            <a:ext cx="1828800" cy="369887"/>
          </a:xfrm>
        </p:spPr>
        <p:txBody>
          <a:bodyPr>
            <a:normAutofit/>
          </a:bodyPr>
          <a:lstStyle>
            <a:lvl1pPr marL="0" indent="0" algn="ctr">
              <a:lnSpc>
                <a:spcPct val="100000"/>
              </a:lnSpc>
              <a:spcBef>
                <a:spcPts val="0"/>
              </a:spcBef>
              <a:buNone/>
              <a:defRPr sz="1400" b="1">
                <a:solidFill>
                  <a:schemeClr val="tx1"/>
                </a:solidFill>
              </a:defRPr>
            </a:lvl1pPr>
          </a:lstStyle>
          <a:p>
            <a:pPr lvl="0"/>
            <a:r>
              <a:rPr lang="en-US" dirty="0"/>
              <a:t>Fifth Presenter</a:t>
            </a:r>
          </a:p>
        </p:txBody>
      </p:sp>
      <p:sp>
        <p:nvSpPr>
          <p:cNvPr id="19" name="Bio 1"/>
          <p:cNvSpPr>
            <a:spLocks noGrp="1"/>
          </p:cNvSpPr>
          <p:nvPr>
            <p:ph type="body" sz="quarter" idx="35" hasCustomPrompt="1"/>
          </p:nvPr>
        </p:nvSpPr>
        <p:spPr>
          <a:xfrm>
            <a:off x="9966960" y="3767328"/>
            <a:ext cx="1828800" cy="2148840"/>
          </a:xfrm>
        </p:spPr>
        <p:txBody>
          <a:bodyPr>
            <a:normAutofit/>
          </a:bodyPr>
          <a:lstStyle>
            <a:lvl1pPr marL="0" indent="0" algn="ctr">
              <a:lnSpc>
                <a:spcPct val="100000"/>
              </a:lnSpc>
              <a:spcBef>
                <a:spcPts val="0"/>
              </a:spcBef>
              <a:buNone/>
              <a:defRPr sz="1400" i="1">
                <a:solidFill>
                  <a:schemeClr val="tx1"/>
                </a:solidFill>
              </a:defRPr>
            </a:lvl1pPr>
          </a:lstStyle>
          <a:p>
            <a:pPr lvl="0"/>
            <a:r>
              <a:rPr lang="en-US" dirty="0"/>
              <a:t>Organization</a:t>
            </a:r>
            <a:br>
              <a:rPr lang="en-US" dirty="0"/>
            </a:br>
            <a:r>
              <a:rPr lang="en-US" dirty="0"/>
              <a:t>Job Title</a:t>
            </a:r>
            <a:br>
              <a:rPr lang="en-US" dirty="0"/>
            </a:br>
            <a:r>
              <a:rPr lang="en-US" dirty="0"/>
              <a:t>Phone Number</a:t>
            </a:r>
            <a:br>
              <a:rPr lang="en-US" dirty="0"/>
            </a:br>
            <a:r>
              <a:rPr lang="en-US" dirty="0"/>
              <a:t>Email Address</a:t>
            </a:r>
          </a:p>
        </p:txBody>
      </p:sp>
      <p:sp>
        <p:nvSpPr>
          <p:cNvPr id="3" name="Slide Number Placeholder 2"/>
          <p:cNvSpPr>
            <a:spLocks noGrp="1"/>
          </p:cNvSpPr>
          <p:nvPr>
            <p:ph type="sldNum" sz="quarter" idx="10"/>
          </p:nvPr>
        </p:nvSpPr>
        <p:spPr/>
        <p:txBody>
          <a:bodyPr/>
          <a:lstStyle/>
          <a:p>
            <a:fld id="{99A20822-4A49-4D36-86E3-300BA48D3F00}" type="slidenum">
              <a:rPr lang="en-US" smtClean="0"/>
              <a:pPr/>
              <a:t>‹#›</a:t>
            </a:fld>
            <a:endParaRPr lang="en-US" dirty="0"/>
          </a:p>
        </p:txBody>
      </p:sp>
    </p:spTree>
    <p:extLst>
      <p:ext uri="{BB962C8B-B14F-4D97-AF65-F5344CB8AC3E}">
        <p14:creationId xmlns:p14="http://schemas.microsoft.com/office/powerpoint/2010/main" val="38999900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irst Level No Bullet, Text Heavy">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baseline="0"/>
            </a:lvl1pPr>
          </a:lstStyle>
          <a:p>
            <a:r>
              <a:rPr lang="en-US" dirty="0"/>
              <a:t>Text Heavy Layout for Instructional Text</a:t>
            </a:r>
          </a:p>
        </p:txBody>
      </p:sp>
      <p:sp>
        <p:nvSpPr>
          <p:cNvPr id="10" name="Content Placeholder"/>
          <p:cNvSpPr>
            <a:spLocks noGrp="1"/>
          </p:cNvSpPr>
          <p:nvPr>
            <p:ph idx="1" hasCustomPrompt="1"/>
          </p:nvPr>
        </p:nvSpPr>
        <p:spPr>
          <a:xfrm>
            <a:off x="457200" y="1143000"/>
            <a:ext cx="11338560" cy="4572000"/>
          </a:xfrm>
          <a:prstGeom prst="rect">
            <a:avLst/>
          </a:prstGeom>
          <a:ln>
            <a:noFill/>
          </a:ln>
        </p:spPr>
        <p:txBody>
          <a:bodyPr vert="horz" lIns="0" tIns="0" rIns="0" bIns="0" rtlCol="0">
            <a:normAutofit/>
          </a:bodyPr>
          <a:lstStyle>
            <a:lvl1pPr marL="0" marR="0" indent="0" algn="l" defTabSz="685800" rtl="0" eaLnBrk="1" fontAlgn="auto" latinLnBrk="0" hangingPunct="1">
              <a:lnSpc>
                <a:spcPct val="105000"/>
              </a:lnSpc>
              <a:spcBef>
                <a:spcPts val="600"/>
              </a:spcBef>
              <a:spcAft>
                <a:spcPts val="0"/>
              </a:spcAft>
              <a:buClrTx/>
              <a:buSzPct val="100000"/>
              <a:buFont typeface="Arial" panose="020B0604020202020204" pitchFamily="34" charset="0"/>
              <a:buNone/>
              <a:tabLst/>
              <a:defRPr sz="1800" baseline="0">
                <a:solidFill>
                  <a:schemeClr val="tx1"/>
                </a:solidFill>
              </a:defRPr>
            </a:lvl1pPr>
            <a:lvl2pPr marL="228600" indent="-228600">
              <a:lnSpc>
                <a:spcPct val="105000"/>
              </a:lnSpc>
              <a:spcBef>
                <a:spcPts val="600"/>
              </a:spcBef>
              <a:buClr>
                <a:schemeClr val="accent1"/>
              </a:buClr>
              <a:buFont typeface="Arial" panose="020B0604020202020204" pitchFamily="34" charset="0"/>
              <a:buChar char="•"/>
              <a:defRPr sz="1800">
                <a:solidFill>
                  <a:schemeClr val="tx1"/>
                </a:solidFill>
              </a:defRPr>
            </a:lvl2pPr>
            <a:lvl3pPr marL="457200" indent="-228600">
              <a:lnSpc>
                <a:spcPct val="105000"/>
              </a:lnSpc>
              <a:spcBef>
                <a:spcPts val="600"/>
              </a:spcBef>
              <a:buClr>
                <a:schemeClr val="accent1"/>
              </a:buClr>
              <a:buFont typeface="Calibri" panose="020F0502020204030204" pitchFamily="34" charset="0"/>
              <a:buChar char="–"/>
              <a:defRPr sz="1800">
                <a:solidFill>
                  <a:schemeClr val="tx1"/>
                </a:solidFill>
              </a:defRPr>
            </a:lvl3pPr>
            <a:lvl4pPr marL="685800" indent="-228600">
              <a:lnSpc>
                <a:spcPct val="105000"/>
              </a:lnSpc>
              <a:spcBef>
                <a:spcPts val="600"/>
              </a:spcBef>
              <a:buClr>
                <a:schemeClr val="accent1"/>
              </a:buClr>
              <a:buFont typeface="Calibri" panose="020F0502020204030204" pitchFamily="34" charset="0"/>
              <a:buChar char="»"/>
              <a:defRPr sz="1800">
                <a:solidFill>
                  <a:schemeClr val="tx1"/>
                </a:solidFill>
              </a:defRPr>
            </a:lvl4pPr>
            <a:lvl5pPr marL="914400" indent="-228600">
              <a:lnSpc>
                <a:spcPct val="105000"/>
              </a:lnSpc>
              <a:spcBef>
                <a:spcPts val="600"/>
              </a:spcBef>
              <a:buClr>
                <a:schemeClr val="accent1"/>
              </a:buClr>
              <a:buSzPct val="110000"/>
              <a:buFont typeface="Calibri" panose="020F0502020204030204" pitchFamily="34" charset="0"/>
              <a:buChar char="◦"/>
              <a:defRPr sz="1800">
                <a:solidFill>
                  <a:schemeClr val="tx1"/>
                </a:solidFill>
              </a:defRPr>
            </a:lvl5pPr>
            <a:lvl6pPr marL="1143000" indent="-228600">
              <a:lnSpc>
                <a:spcPct val="105000"/>
              </a:lnSpc>
              <a:spcBef>
                <a:spcPts val="600"/>
              </a:spcBef>
              <a:buClr>
                <a:schemeClr val="accent1"/>
              </a:buClr>
              <a:buFont typeface="Calibri" panose="020F0502020204030204" pitchFamily="34" charset="0"/>
              <a:buChar char="›"/>
              <a:defRPr sz="1800">
                <a:solidFill>
                  <a:schemeClr val="tx1"/>
                </a:solidFill>
              </a:defRPr>
            </a:lvl6pPr>
          </a:lstStyle>
          <a:p>
            <a:pPr marL="0" marR="0" lvl="0" indent="0" algn="l" defTabSz="685800" rtl="0" eaLnBrk="1" fontAlgn="auto" latinLnBrk="0" hangingPunct="1">
              <a:lnSpc>
                <a:spcPct val="105000"/>
              </a:lnSpc>
              <a:spcBef>
                <a:spcPts val="450"/>
              </a:spcBef>
              <a:spcAft>
                <a:spcPts val="0"/>
              </a:spcAft>
              <a:buClrTx/>
              <a:buSzPct val="100000"/>
              <a:buFont typeface="Arial" panose="020B0604020202020204" pitchFamily="34" charset="0"/>
              <a:buNone/>
              <a:tabLst/>
              <a:defRPr/>
            </a:pPr>
            <a:r>
              <a:rPr lang="en-US" dirty="0"/>
              <a:t>The first text level has no bullet. Use Increase List Level and Decrease List Level icons in the Paragraph group on the Home tab to move between first level (no bullet) and second level (round bullet) text. Paragraph spacing is modified to 1.05 lines and 6 points before paragraph to accommodate text heavy slides. The text size will also shrink to fit within this placeholder.</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p:txBody>
      </p:sp>
      <p:sp>
        <p:nvSpPr>
          <p:cNvPr id="6" name="Slide Number"/>
          <p:cNvSpPr>
            <a:spLocks noGrp="1"/>
          </p:cNvSpPr>
          <p:nvPr>
            <p:ph type="sldNum" sz="quarter" idx="12"/>
          </p:nvPr>
        </p:nvSpPr>
        <p:spPr/>
        <p:txBody>
          <a:bodyPr/>
          <a:lstStyle/>
          <a:p>
            <a:fld id="{99A20822-4A49-4D36-86E3-300BA48D3F00}" type="slidenum">
              <a:rPr lang="en-US" smtClean="0"/>
              <a:t>‹#›</a:t>
            </a:fld>
            <a:endParaRPr lang="en-US" dirty="0"/>
          </a:p>
        </p:txBody>
      </p:sp>
      <p:sp>
        <p:nvSpPr>
          <p:cNvPr id="7" name="Text Placeholder 4">
            <a:extLst>
              <a:ext uri="{FF2B5EF4-FFF2-40B4-BE49-F238E27FC236}">
                <a16:creationId xmlns:a16="http://schemas.microsoft.com/office/drawing/2014/main" id="{1BB6D6E8-810C-419E-97B8-B70FB58B2427}"/>
              </a:ext>
            </a:extLst>
          </p:cNvPr>
          <p:cNvSpPr>
            <a:spLocks noGrp="1"/>
          </p:cNvSpPr>
          <p:nvPr>
            <p:ph type="body" sz="quarter" idx="16" hasCustomPrompt="1"/>
          </p:nvPr>
        </p:nvSpPr>
        <p:spPr>
          <a:xfrm>
            <a:off x="457200" y="5797233"/>
            <a:ext cx="11337925" cy="192087"/>
          </a:xfrm>
        </p:spPr>
        <p:txBody>
          <a:bodyPr anchor="b" anchorCtr="0">
            <a:noAutofit/>
          </a:bodyPr>
          <a:lstStyle>
            <a:lvl1pPr marL="0" indent="0">
              <a:lnSpc>
                <a:spcPct val="100000"/>
              </a:lnSpc>
              <a:spcBef>
                <a:spcPts val="400"/>
              </a:spcBef>
              <a:buNone/>
              <a:defRPr sz="1000">
                <a:solidFill>
                  <a:schemeClr val="tx1"/>
                </a:solidFill>
              </a:defRPr>
            </a:lvl1pPr>
            <a:lvl2pPr marL="320040" indent="0">
              <a:lnSpc>
                <a:spcPct val="100000"/>
              </a:lnSpc>
              <a:spcBef>
                <a:spcPts val="0"/>
              </a:spcBef>
              <a:buNone/>
              <a:defRPr sz="1000"/>
            </a:lvl2pPr>
            <a:lvl3pPr marL="685800" indent="0">
              <a:lnSpc>
                <a:spcPct val="100000"/>
              </a:lnSpc>
              <a:spcBef>
                <a:spcPts val="0"/>
              </a:spcBef>
              <a:buNone/>
              <a:defRPr sz="1000"/>
            </a:lvl3pPr>
            <a:lvl4pPr marL="1005840" indent="0">
              <a:lnSpc>
                <a:spcPct val="100000"/>
              </a:lnSpc>
              <a:spcBef>
                <a:spcPts val="0"/>
              </a:spcBef>
              <a:buNone/>
              <a:defRPr sz="1000"/>
            </a:lvl4pPr>
            <a:lvl5pPr marL="1325880" indent="0">
              <a:lnSpc>
                <a:spcPct val="100000"/>
              </a:lnSpc>
              <a:spcBef>
                <a:spcPts val="0"/>
              </a:spcBef>
              <a:buNone/>
              <a:defRPr sz="1000"/>
            </a:lvl5pPr>
          </a:lstStyle>
          <a:p>
            <a:pPr lvl="0"/>
            <a:r>
              <a:rPr lang="en-US" dirty="0"/>
              <a:t>Source: Placeholder for sources and permissions (if needed).</a:t>
            </a:r>
          </a:p>
        </p:txBody>
      </p:sp>
    </p:spTree>
    <p:extLst>
      <p:ext uri="{BB962C8B-B14F-4D97-AF65-F5344CB8AC3E}">
        <p14:creationId xmlns:p14="http://schemas.microsoft.com/office/powerpoint/2010/main" val="23424138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ontact Light">
    <p:bg>
      <p:bgRef idx="1001">
        <a:schemeClr val="bg1"/>
      </p:bgRef>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2A65FF06-5D28-4CC5-A5B5-314E4174D299}"/>
              </a:ext>
            </a:extLst>
          </p:cNvPr>
          <p:cNvSpPr/>
          <p:nvPr userDrawn="1"/>
        </p:nvSpPr>
        <p:spPr>
          <a:xfrm>
            <a:off x="0" y="0"/>
            <a:ext cx="12188952" cy="4546775"/>
          </a:xfrm>
          <a:prstGeom prst="rect">
            <a:avLst/>
          </a:prstGeom>
          <a:solidFill>
            <a:srgbClr val="39478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tx2"/>
              </a:solidFill>
            </a:endParaRPr>
          </a:p>
        </p:txBody>
      </p:sp>
      <p:pic>
        <p:nvPicPr>
          <p:cNvPr id="14" name="Picture 13">
            <a:extLst>
              <a:ext uri="{FF2B5EF4-FFF2-40B4-BE49-F238E27FC236}">
                <a16:creationId xmlns:a16="http://schemas.microsoft.com/office/drawing/2014/main" id="{A3F807A0-6DBC-4930-B936-19F97C451E3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51243" y="4809559"/>
            <a:ext cx="2743200" cy="1801747"/>
          </a:xfrm>
          <a:prstGeom prst="rect">
            <a:avLst/>
          </a:prstGeom>
        </p:spPr>
      </p:pic>
      <p:sp>
        <p:nvSpPr>
          <p:cNvPr id="2" name="Title"/>
          <p:cNvSpPr>
            <a:spLocks noGrp="1"/>
          </p:cNvSpPr>
          <p:nvPr userDrawn="1">
            <p:ph type="ctrTitle" hasCustomPrompt="1"/>
          </p:nvPr>
        </p:nvSpPr>
        <p:spPr>
          <a:xfrm>
            <a:off x="426719" y="1294916"/>
            <a:ext cx="5581229" cy="307777"/>
          </a:xfrm>
        </p:spPr>
        <p:txBody>
          <a:bodyPr wrap="square" anchor="b">
            <a:spAutoFit/>
          </a:bodyPr>
          <a:lstStyle>
            <a:lvl1pPr algn="l">
              <a:lnSpc>
                <a:spcPct val="100000"/>
              </a:lnSpc>
              <a:defRPr sz="2000">
                <a:solidFill>
                  <a:schemeClr val="bg1"/>
                </a:solidFill>
              </a:defRPr>
            </a:lvl1pPr>
          </a:lstStyle>
          <a:p>
            <a:r>
              <a:rPr lang="en-US" dirty="0"/>
              <a:t>Contact Name</a:t>
            </a:r>
          </a:p>
        </p:txBody>
      </p:sp>
      <p:sp>
        <p:nvSpPr>
          <p:cNvPr id="3" name="Subtitle"/>
          <p:cNvSpPr>
            <a:spLocks noGrp="1"/>
          </p:cNvSpPr>
          <p:nvPr userDrawn="1">
            <p:ph type="subTitle" idx="1" hasCustomPrompt="1"/>
          </p:nvPr>
        </p:nvSpPr>
        <p:spPr>
          <a:xfrm>
            <a:off x="426719" y="1602692"/>
            <a:ext cx="5581229" cy="2462213"/>
          </a:xfrm>
        </p:spPr>
        <p:txBody>
          <a:bodyPr>
            <a:noAutofit/>
          </a:bodyPr>
          <a:lstStyle>
            <a:lvl1pPr marL="0" indent="0" algn="l">
              <a:lnSpc>
                <a:spcPct val="100000"/>
              </a:lnSpc>
              <a:spcBef>
                <a:spcPts val="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000-000-0000</a:t>
            </a:r>
          </a:p>
          <a:p>
            <a:pPr lvl="0"/>
            <a:r>
              <a:rPr lang="en-US" dirty="0"/>
              <a:t>email@url.org</a:t>
            </a:r>
          </a:p>
          <a:p>
            <a:pPr lvl="0"/>
            <a:endParaRPr lang="en-US" dirty="0"/>
          </a:p>
          <a:p>
            <a:pPr lvl="0"/>
            <a:r>
              <a:rPr lang="en-US" dirty="0"/>
              <a:t>Street Address</a:t>
            </a:r>
          </a:p>
          <a:p>
            <a:pPr lvl="0"/>
            <a:r>
              <a:rPr lang="en-US" dirty="0"/>
              <a:t>City, ST 00000-0000</a:t>
            </a:r>
          </a:p>
          <a:p>
            <a:pPr lvl="0"/>
            <a:r>
              <a:rPr lang="en-US" dirty="0"/>
              <a:t>000-000-0000</a:t>
            </a:r>
          </a:p>
          <a:p>
            <a:pPr lvl="0"/>
            <a:r>
              <a:rPr lang="en-US" dirty="0"/>
              <a:t>email@url.org</a:t>
            </a:r>
          </a:p>
          <a:p>
            <a:r>
              <a:rPr lang="en-US" dirty="0"/>
              <a:t>www.url.org</a:t>
            </a:r>
          </a:p>
        </p:txBody>
      </p:sp>
      <p:sp>
        <p:nvSpPr>
          <p:cNvPr id="18" name="Text Placeholder 7">
            <a:extLst>
              <a:ext uri="{FF2B5EF4-FFF2-40B4-BE49-F238E27FC236}">
                <a16:creationId xmlns:a16="http://schemas.microsoft.com/office/drawing/2014/main" id="{DFB76972-DBC9-4C02-8A6A-D129DED28447}"/>
              </a:ext>
            </a:extLst>
          </p:cNvPr>
          <p:cNvSpPr>
            <a:spLocks noGrp="1"/>
          </p:cNvSpPr>
          <p:nvPr>
            <p:ph type="body" sz="quarter" idx="16" hasCustomPrompt="1"/>
          </p:nvPr>
        </p:nvSpPr>
        <p:spPr>
          <a:xfrm>
            <a:off x="6094413" y="1294359"/>
            <a:ext cx="5580916" cy="307777"/>
          </a:xfrm>
        </p:spPr>
        <p:txBody>
          <a:bodyPr vert="horz" wrap="square" lIns="0" tIns="0" rIns="0" bIns="0" rtlCol="0" anchor="b" anchorCtr="0">
            <a:spAutoFit/>
          </a:bodyPr>
          <a:lstStyle>
            <a:lvl1pPr>
              <a:defRPr lang="en-US" sz="2000" baseline="0" dirty="0" smtClean="0">
                <a:solidFill>
                  <a:schemeClr val="bg1"/>
                </a:solidFill>
                <a:latin typeface="+mj-lt"/>
                <a:ea typeface="+mj-ea"/>
              </a:defRPr>
            </a:lvl1pPr>
            <a:lvl2pPr>
              <a:defRPr lang="en-US" dirty="0" smtClean="0"/>
            </a:lvl2pPr>
            <a:lvl3pPr>
              <a:defRPr lang="en-US" dirty="0" smtClean="0"/>
            </a:lvl3pPr>
            <a:lvl4pPr>
              <a:defRPr lang="en-US" dirty="0" smtClean="0"/>
            </a:lvl4pPr>
            <a:lvl5pPr>
              <a:defRPr lang="en-US" dirty="0"/>
            </a:lvl5pPr>
          </a:lstStyle>
          <a:p>
            <a:pPr lvl="0">
              <a:lnSpc>
                <a:spcPct val="100000"/>
              </a:lnSpc>
              <a:spcBef>
                <a:spcPct val="0"/>
              </a:spcBef>
              <a:buNone/>
            </a:pPr>
            <a:r>
              <a:rPr lang="en-US" dirty="0"/>
              <a:t>Contact Name</a:t>
            </a:r>
          </a:p>
        </p:txBody>
      </p:sp>
      <p:sp>
        <p:nvSpPr>
          <p:cNvPr id="19" name="Text Placeholder 9">
            <a:extLst>
              <a:ext uri="{FF2B5EF4-FFF2-40B4-BE49-F238E27FC236}">
                <a16:creationId xmlns:a16="http://schemas.microsoft.com/office/drawing/2014/main" id="{FA949B2F-5969-4EF5-8170-1F34EA6AEEE8}"/>
              </a:ext>
            </a:extLst>
          </p:cNvPr>
          <p:cNvSpPr>
            <a:spLocks noGrp="1"/>
          </p:cNvSpPr>
          <p:nvPr>
            <p:ph type="body" sz="quarter" idx="17" hasCustomPrompt="1"/>
          </p:nvPr>
        </p:nvSpPr>
        <p:spPr>
          <a:xfrm>
            <a:off x="6094413" y="1602391"/>
            <a:ext cx="5580916" cy="2462213"/>
          </a:xfrm>
          <a:ln>
            <a:noFill/>
          </a:ln>
        </p:spPr>
        <p:txBody>
          <a:bodyPr vert="horz" lIns="0" tIns="0" rIns="0" bIns="0" rtlCol="0">
            <a:noAutofit/>
          </a:bodyPr>
          <a:lstStyle>
            <a:lvl1pPr marL="0" indent="0">
              <a:spcBef>
                <a:spcPts val="0"/>
              </a:spcBef>
              <a:buNone/>
              <a:defRPr lang="en-US" sz="2000" smtClean="0">
                <a:solidFill>
                  <a:schemeClr val="bg1"/>
                </a:solidFill>
              </a:defRPr>
            </a:lvl1pPr>
            <a:lvl2pPr>
              <a:defRPr lang="en-US" sz="2000" smtClean="0"/>
            </a:lvl2pPr>
            <a:lvl3pPr>
              <a:defRPr lang="en-US" sz="1800" smtClean="0"/>
            </a:lvl3pPr>
            <a:lvl4pPr>
              <a:defRPr lang="en-US" sz="1600" smtClean="0"/>
            </a:lvl4pPr>
            <a:lvl5pPr>
              <a:defRPr lang="en-US" sz="1600"/>
            </a:lvl5pPr>
          </a:lstStyle>
          <a:p>
            <a:pPr lvl="0"/>
            <a:r>
              <a:rPr lang="en-US" dirty="0"/>
              <a:t>000-000-0000</a:t>
            </a:r>
          </a:p>
          <a:p>
            <a:pPr lvl="0"/>
            <a:r>
              <a:rPr lang="en-US" dirty="0"/>
              <a:t>email@url.org</a:t>
            </a:r>
          </a:p>
          <a:p>
            <a:pPr lvl="0"/>
            <a:endParaRPr lang="en-US" dirty="0"/>
          </a:p>
          <a:p>
            <a:pPr lvl="0"/>
            <a:r>
              <a:rPr lang="en-US" dirty="0"/>
              <a:t>Street Address</a:t>
            </a:r>
          </a:p>
          <a:p>
            <a:pPr lvl="0"/>
            <a:r>
              <a:rPr lang="en-US" dirty="0"/>
              <a:t>City, ST 00000-0000</a:t>
            </a:r>
          </a:p>
          <a:p>
            <a:pPr lvl="0"/>
            <a:r>
              <a:rPr lang="en-US" dirty="0"/>
              <a:t>000-000-0000</a:t>
            </a:r>
          </a:p>
          <a:p>
            <a:pPr lvl="0"/>
            <a:r>
              <a:rPr lang="en-US" dirty="0"/>
              <a:t>email@url.org</a:t>
            </a:r>
          </a:p>
          <a:p>
            <a:r>
              <a:rPr lang="en-US" dirty="0"/>
              <a:t>www.url.org</a:t>
            </a:r>
          </a:p>
        </p:txBody>
      </p:sp>
      <p:sp>
        <p:nvSpPr>
          <p:cNvPr id="6" name="Text Placeholder 5">
            <a:extLst>
              <a:ext uri="{FF2B5EF4-FFF2-40B4-BE49-F238E27FC236}">
                <a16:creationId xmlns:a16="http://schemas.microsoft.com/office/drawing/2014/main" id="{F6E7D9EE-B466-4FC5-B46E-F85ABD325AB5}"/>
              </a:ext>
            </a:extLst>
          </p:cNvPr>
          <p:cNvSpPr>
            <a:spLocks noGrp="1"/>
          </p:cNvSpPr>
          <p:nvPr>
            <p:ph type="body" sz="quarter" idx="14" hasCustomPrompt="1"/>
          </p:nvPr>
        </p:nvSpPr>
        <p:spPr>
          <a:xfrm>
            <a:off x="3448050" y="6068348"/>
            <a:ext cx="7315200" cy="430887"/>
          </a:xfrm>
        </p:spPr>
        <p:txBody>
          <a:bodyPr wrap="square" anchor="b" anchorCtr="0">
            <a:spAutoFit/>
          </a:bodyPr>
          <a:lstStyle>
            <a:lvl1pPr marL="0" marR="0" indent="0" algn="l" defTabSz="685800" rtl="0" eaLnBrk="1" fontAlgn="auto" latinLnBrk="0" hangingPunct="1">
              <a:lnSpc>
                <a:spcPct val="100000"/>
              </a:lnSpc>
              <a:spcBef>
                <a:spcPts val="600"/>
              </a:spcBef>
              <a:spcAft>
                <a:spcPts val="0"/>
              </a:spcAft>
              <a:buClr>
                <a:schemeClr val="accent1"/>
              </a:buClr>
              <a:buSzPct val="100000"/>
              <a:buFont typeface="Times New Roman" panose="02020603050405020304" pitchFamily="18" charset="0"/>
              <a:buNone/>
              <a:tabLst/>
              <a:defRPr lang="en-US" sz="700" smtClean="0">
                <a:effectLst/>
              </a:defRPr>
            </a:lvl1pPr>
            <a:lvl2pPr marL="320040" indent="0">
              <a:buNone/>
              <a:defRPr/>
            </a:lvl2pPr>
            <a:lvl3pPr marL="685800" indent="0">
              <a:buNone/>
              <a:defRPr/>
            </a:lvl3pPr>
            <a:lvl4pPr marL="1005840" indent="0">
              <a:buNone/>
              <a:defRPr/>
            </a:lvl4pPr>
            <a:lvl5pPr marL="1325880" indent="0">
              <a:buNone/>
              <a:defRPr/>
            </a:lvl5pPr>
          </a:lstStyle>
          <a:p>
            <a:pPr marL="0" marR="0" lvl="0" indent="0" algn="l" defTabSz="685800" rtl="0" eaLnBrk="1" fontAlgn="auto" latinLnBrk="0" hangingPunct="1">
              <a:lnSpc>
                <a:spcPct val="100000"/>
              </a:lnSpc>
              <a:spcBef>
                <a:spcPts val="600"/>
              </a:spcBef>
              <a:spcAft>
                <a:spcPts val="0"/>
              </a:spcAft>
              <a:buClr>
                <a:schemeClr val="accent1"/>
              </a:buClr>
              <a:buSzPct val="100000"/>
              <a:buFont typeface="Times New Roman" panose="02020603050405020304" pitchFamily="18" charset="0"/>
              <a:buNone/>
              <a:tabLst/>
              <a:defRPr/>
            </a:pPr>
            <a:r>
              <a:rPr lang="en-US" sz="700" dirty="0">
                <a:solidFill>
                  <a:srgbClr val="53565A"/>
                </a:solidFill>
                <a:effectLst/>
                <a:latin typeface="Arial" panose="020B0604020202020204" pitchFamily="34" charset="0"/>
                <a:ea typeface="Calibri" panose="020F0502020204030204" pitchFamily="34" charset="0"/>
              </a:rPr>
              <a:t>The contents of this material were developed under grants from the National Institute on Disability, Independent Living, and Rehabilitation Research (NIDILRR grant numbers XXXXXXXX and XXXXXXXX). NIDILRR is a Center within the Administration for Community Living (ACL), Department of Health and Human Services (HHS). The contents of this material do not necessarily reflect the views or policies of NIDILRR, ACL, or HHS nor does mention of trade names, commercial products, or organizations imply endorsement by the Federal Government. © 2020 American Institutes for Research.</a:t>
            </a:r>
            <a:endParaRPr lang="en-US" sz="700" dirty="0">
              <a:solidFill>
                <a:srgbClr val="FFFFFF"/>
              </a:solidFill>
              <a:effectLst/>
              <a:latin typeface="Arial" panose="020B0604020202020204" pitchFamily="34" charset="0"/>
              <a:ea typeface="Calibri" panose="020F0502020204030204" pitchFamily="34" charset="0"/>
            </a:endParaRPr>
          </a:p>
        </p:txBody>
      </p:sp>
      <p:sp>
        <p:nvSpPr>
          <p:cNvPr id="11" name="Text Placeholder 10">
            <a:extLst>
              <a:ext uri="{FF2B5EF4-FFF2-40B4-BE49-F238E27FC236}">
                <a16:creationId xmlns:a16="http://schemas.microsoft.com/office/drawing/2014/main" id="{815B2A92-63CB-4231-9AE9-8C65928DB65C}"/>
              </a:ext>
            </a:extLst>
          </p:cNvPr>
          <p:cNvSpPr>
            <a:spLocks noGrp="1"/>
          </p:cNvSpPr>
          <p:nvPr>
            <p:ph type="body" sz="quarter" idx="15" hasCustomPrompt="1"/>
          </p:nvPr>
        </p:nvSpPr>
        <p:spPr>
          <a:xfrm>
            <a:off x="11181604" y="6391513"/>
            <a:ext cx="493725" cy="107722"/>
          </a:xfrm>
        </p:spPr>
        <p:txBody>
          <a:bodyPr wrap="none" anchor="b" anchorCtr="0">
            <a:spAutoFit/>
          </a:bodyPr>
          <a:lstStyle>
            <a:lvl1pPr marL="0" indent="0" algn="r">
              <a:buNone/>
              <a:defRPr sz="700">
                <a:solidFill>
                  <a:schemeClr val="tx1"/>
                </a:solidFill>
              </a:defRPr>
            </a:lvl1pPr>
          </a:lstStyle>
          <a:p>
            <a:pPr lvl="0"/>
            <a:r>
              <a:rPr lang="en-US" dirty="0"/>
              <a:t>XXXX_MO/YR</a:t>
            </a:r>
          </a:p>
        </p:txBody>
      </p:sp>
    </p:spTree>
    <p:extLst>
      <p:ext uri="{BB962C8B-B14F-4D97-AF65-F5344CB8AC3E}">
        <p14:creationId xmlns:p14="http://schemas.microsoft.com/office/powerpoint/2010/main" val="1979471570"/>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Agenda">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baseline="0"/>
            </a:lvl1pPr>
          </a:lstStyle>
          <a:p>
            <a:r>
              <a:rPr lang="en-US" dirty="0"/>
              <a:t>Agenda Layout</a:t>
            </a:r>
          </a:p>
        </p:txBody>
      </p:sp>
      <p:sp>
        <p:nvSpPr>
          <p:cNvPr id="24" name="Text Placeholder"/>
          <p:cNvSpPr>
            <a:spLocks noGrp="1"/>
          </p:cNvSpPr>
          <p:nvPr userDrawn="1">
            <p:ph type="body" sz="quarter" idx="10" hasCustomPrompt="1"/>
          </p:nvPr>
        </p:nvSpPr>
        <p:spPr>
          <a:xfrm>
            <a:off x="457200" y="1143000"/>
            <a:ext cx="11338560" cy="4800600"/>
          </a:xfrm>
        </p:spPr>
        <p:txBody>
          <a:bodyPr tIns="0" anchor="t" anchorCtr="0">
            <a:normAutofit/>
          </a:bodyPr>
          <a:lstStyle>
            <a:lvl1pPr marL="457200" indent="-457200">
              <a:lnSpc>
                <a:spcPct val="100000"/>
              </a:lnSpc>
              <a:spcBef>
                <a:spcPts val="3000"/>
              </a:spcBef>
              <a:buClr>
                <a:schemeClr val="tx1"/>
              </a:buClr>
              <a:buFont typeface="+mj-lt"/>
              <a:buAutoNum type="arabicPeriod"/>
              <a:defRPr sz="2400" baseline="0"/>
            </a:lvl1pPr>
            <a:lvl2pPr marL="914400" indent="-457200">
              <a:lnSpc>
                <a:spcPct val="100000"/>
              </a:lnSpc>
              <a:spcBef>
                <a:spcPts val="1200"/>
              </a:spcBef>
              <a:buClr>
                <a:schemeClr val="tx1"/>
              </a:buClr>
              <a:buFont typeface="+mj-lt"/>
              <a:buAutoNum type="alphaLcPeriod"/>
              <a:defRPr sz="2400"/>
            </a:lvl2pPr>
            <a:lvl3pPr marL="1371600" indent="-457200">
              <a:lnSpc>
                <a:spcPct val="100000"/>
              </a:lnSpc>
              <a:spcBef>
                <a:spcPts val="1200"/>
              </a:spcBef>
              <a:buClr>
                <a:schemeClr val="tx1"/>
              </a:buClr>
              <a:buFont typeface="+mj-lt"/>
              <a:buAutoNum type="romanLcPeriod"/>
              <a:defRPr sz="2400"/>
            </a:lvl3pPr>
            <a:lvl4pPr marL="1828800" indent="-457200">
              <a:lnSpc>
                <a:spcPct val="100000"/>
              </a:lnSpc>
              <a:spcBef>
                <a:spcPts val="1200"/>
              </a:spcBef>
              <a:buClr>
                <a:schemeClr val="tx1"/>
              </a:buClr>
              <a:buSzPct val="100000"/>
              <a:buFont typeface="+mj-lt"/>
              <a:buAutoNum type="arabicParenR"/>
              <a:defRPr sz="2400" baseline="0"/>
            </a:lvl4pPr>
            <a:lvl5pPr marL="2286000" indent="-457200">
              <a:lnSpc>
                <a:spcPct val="100000"/>
              </a:lnSpc>
              <a:spcBef>
                <a:spcPts val="1200"/>
              </a:spcBef>
              <a:buClr>
                <a:schemeClr val="tx1"/>
              </a:buClr>
              <a:buFont typeface="+mj-lt"/>
              <a:buAutoNum type="alphaLcParenR"/>
              <a:defRPr sz="2400"/>
            </a:lvl5pPr>
          </a:lstStyle>
          <a:p>
            <a:pPr lvl="0"/>
            <a:r>
              <a:rPr lang="en-US" dirty="0"/>
              <a:t>Click to insert agenda items.</a:t>
            </a:r>
          </a:p>
          <a:p>
            <a:pPr lvl="1"/>
            <a:r>
              <a:rPr lang="en-US" dirty="0"/>
              <a:t>Second level</a:t>
            </a:r>
          </a:p>
          <a:p>
            <a:pPr lvl="2"/>
            <a:r>
              <a:rPr lang="en-US" dirty="0"/>
              <a:t>Third level</a:t>
            </a:r>
          </a:p>
          <a:p>
            <a:pPr lvl="3"/>
            <a:r>
              <a:rPr lang="en-US" dirty="0"/>
              <a:t>Fourth level</a:t>
            </a:r>
          </a:p>
          <a:p>
            <a:pPr lvl="4"/>
            <a:r>
              <a:rPr lang="en-US" dirty="0"/>
              <a:t>Fifth level</a:t>
            </a:r>
          </a:p>
          <a:p>
            <a:pPr lvl="0"/>
            <a:r>
              <a:rPr lang="en-US" dirty="0"/>
              <a:t>Second agenda item</a:t>
            </a:r>
          </a:p>
          <a:p>
            <a:pPr lvl="0"/>
            <a:r>
              <a:rPr lang="en-US" dirty="0"/>
              <a:t>Third agenda item</a:t>
            </a:r>
          </a:p>
        </p:txBody>
      </p:sp>
      <p:sp>
        <p:nvSpPr>
          <p:cNvPr id="9" name="Slide Number"/>
          <p:cNvSpPr>
            <a:spLocks noGrp="1"/>
          </p:cNvSpPr>
          <p:nvPr>
            <p:ph type="sldNum" sz="quarter" idx="12"/>
          </p:nvPr>
        </p:nvSpPr>
        <p:spPr/>
        <p:txBody>
          <a:bodyPr/>
          <a:lstStyle/>
          <a:p>
            <a:fld id="{99A20822-4A49-4D36-86E3-300BA48D3F00}" type="slidenum">
              <a:rPr lang="en-US" smtClean="0"/>
              <a:pPr/>
              <a:t>‹#›</a:t>
            </a:fld>
            <a:endParaRPr lang="en-US" dirty="0"/>
          </a:p>
        </p:txBody>
      </p:sp>
    </p:spTree>
    <p:extLst>
      <p:ext uri="{BB962C8B-B14F-4D97-AF65-F5344CB8AC3E}">
        <p14:creationId xmlns:p14="http://schemas.microsoft.com/office/powerpoint/2010/main" val="1401557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Divider Dark">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B4834DF-9FCB-4922-A00A-41780861D18E}"/>
              </a:ext>
            </a:extLst>
          </p:cNvPr>
          <p:cNvSpPr/>
          <p:nvPr userDrawn="1"/>
        </p:nvSpPr>
        <p:spPr>
          <a:xfrm>
            <a:off x="0" y="0"/>
            <a:ext cx="12188952" cy="54243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tx2"/>
              </a:solidFill>
            </a:endParaRPr>
          </a:p>
        </p:txBody>
      </p:sp>
      <p:sp>
        <p:nvSpPr>
          <p:cNvPr id="2" name="Title"/>
          <p:cNvSpPr>
            <a:spLocks noGrp="1"/>
          </p:cNvSpPr>
          <p:nvPr userDrawn="1">
            <p:ph type="ctrTitle"/>
          </p:nvPr>
        </p:nvSpPr>
        <p:spPr>
          <a:xfrm>
            <a:off x="426720" y="1703680"/>
            <a:ext cx="11338560" cy="2005977"/>
          </a:xfrm>
        </p:spPr>
        <p:txBody>
          <a:bodyPr anchor="b">
            <a:normAutofit/>
          </a:bodyPr>
          <a:lstStyle>
            <a:lvl1pPr algn="l">
              <a:defRPr sz="4400">
                <a:solidFill>
                  <a:schemeClr val="bg1"/>
                </a:solidFill>
                <a:latin typeface="+mn-lt"/>
              </a:defRPr>
            </a:lvl1pPr>
          </a:lstStyle>
          <a:p>
            <a:r>
              <a:rPr lang="en-US"/>
              <a:t>Click to edit Master title style</a:t>
            </a:r>
            <a:endParaRPr lang="en-US" dirty="0"/>
          </a:p>
        </p:txBody>
      </p:sp>
      <p:sp>
        <p:nvSpPr>
          <p:cNvPr id="3" name="Subtitle"/>
          <p:cNvSpPr>
            <a:spLocks noGrp="1"/>
          </p:cNvSpPr>
          <p:nvPr userDrawn="1">
            <p:ph type="subTitle" idx="1"/>
          </p:nvPr>
        </p:nvSpPr>
        <p:spPr>
          <a:xfrm>
            <a:off x="426720" y="3938257"/>
            <a:ext cx="11338560" cy="1060704"/>
          </a:xfrm>
        </p:spPr>
        <p:txBody>
          <a:bodyPr>
            <a:normAutofit/>
          </a:bodyPr>
          <a:lstStyle>
            <a:lvl1pPr marL="0" indent="0" algn="l">
              <a:buNone/>
              <a:defRPr sz="32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Slide Number">
            <a:extLst>
              <a:ext uri="{FF2B5EF4-FFF2-40B4-BE49-F238E27FC236}">
                <a16:creationId xmlns:a16="http://schemas.microsoft.com/office/drawing/2014/main" id="{B9D09C9A-9223-4E1C-8C34-2B98D03E2462}"/>
              </a:ext>
            </a:extLst>
          </p:cNvPr>
          <p:cNvSpPr>
            <a:spLocks noGrp="1"/>
          </p:cNvSpPr>
          <p:nvPr>
            <p:ph type="sldNum" sz="quarter" idx="4"/>
          </p:nvPr>
        </p:nvSpPr>
        <p:spPr>
          <a:xfrm>
            <a:off x="11647276" y="6458954"/>
            <a:ext cx="153888" cy="153888"/>
          </a:xfrm>
          <a:prstGeom prst="rect">
            <a:avLst/>
          </a:prstGeom>
        </p:spPr>
        <p:txBody>
          <a:bodyPr vert="horz" wrap="none" lIns="0" tIns="0" rIns="0" bIns="0" rtlCol="0" anchor="b" anchorCtr="0">
            <a:spAutoFit/>
          </a:bodyPr>
          <a:lstStyle>
            <a:lvl1pPr algn="r">
              <a:defRPr sz="1000" b="0" i="0">
                <a:solidFill>
                  <a:schemeClr val="tx1"/>
                </a:solidFill>
                <a:latin typeface="+mn-lt"/>
                <a:ea typeface="Calibri"/>
                <a:cs typeface="Calibri"/>
              </a:defRPr>
            </a:lvl1pPr>
          </a:lstStyle>
          <a:p>
            <a:fld id="{99A20822-4A49-4D36-86E3-300BA48D3F00}" type="slidenum">
              <a:rPr lang="en-US" smtClean="0"/>
              <a:pPr/>
              <a:t>‹#›</a:t>
            </a:fld>
            <a:endParaRPr lang="en-US" dirty="0"/>
          </a:p>
        </p:txBody>
      </p:sp>
    </p:spTree>
    <p:extLst>
      <p:ext uri="{BB962C8B-B14F-4D97-AF65-F5344CB8AC3E}">
        <p14:creationId xmlns:p14="http://schemas.microsoft.com/office/powerpoint/2010/main" val="248790872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cNvSpPr>
            <a:spLocks noGrp="1"/>
          </p:cNvSpPr>
          <p:nvPr>
            <p:ph type="title" hasCustomPrompt="1"/>
          </p:nvPr>
        </p:nvSpPr>
        <p:spPr/>
        <p:txBody>
          <a:bodyPr/>
          <a:lstStyle>
            <a:lvl1pPr>
              <a:defRPr baseline="0"/>
            </a:lvl1pPr>
          </a:lstStyle>
          <a:p>
            <a:r>
              <a:rPr lang="en-US" dirty="0"/>
              <a:t>The Title and Content Layout Is Used for Bullet Lists, Tables, Graphs, SmartArt, or Pictures</a:t>
            </a:r>
          </a:p>
        </p:txBody>
      </p:sp>
      <p:sp>
        <p:nvSpPr>
          <p:cNvPr id="40" name="Content Placeholder 39"/>
          <p:cNvSpPr>
            <a:spLocks noGrp="1"/>
          </p:cNvSpPr>
          <p:nvPr>
            <p:ph sz="quarter" idx="15" hasCustomPrompt="1"/>
          </p:nvPr>
        </p:nvSpPr>
        <p:spPr>
          <a:xfrm>
            <a:off x="457200" y="1143000"/>
            <a:ext cx="11338560" cy="4572000"/>
          </a:xfrm>
        </p:spPr>
        <p:txBody>
          <a:bodyPr/>
          <a:lstStyle/>
          <a:p>
            <a:pPr lvl="0"/>
            <a:r>
              <a:rPr lang="en-US" dirty="0"/>
              <a:t>Click here to add bulleted text, or click on an icon below to add a table, graph, SmartArt object, or picture.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2AA9125-8E7E-4289-BFBD-4B5E8E836C93}"/>
              </a:ext>
            </a:extLst>
          </p:cNvPr>
          <p:cNvSpPr>
            <a:spLocks noGrp="1"/>
          </p:cNvSpPr>
          <p:nvPr>
            <p:ph type="body" sz="quarter" idx="16" hasCustomPrompt="1"/>
          </p:nvPr>
        </p:nvSpPr>
        <p:spPr>
          <a:xfrm>
            <a:off x="457200" y="5797233"/>
            <a:ext cx="11337925" cy="192087"/>
          </a:xfrm>
        </p:spPr>
        <p:txBody>
          <a:bodyPr anchor="b" anchorCtr="0">
            <a:noAutofit/>
          </a:bodyPr>
          <a:lstStyle>
            <a:lvl1pPr marL="0" indent="0">
              <a:lnSpc>
                <a:spcPct val="100000"/>
              </a:lnSpc>
              <a:spcBef>
                <a:spcPts val="0"/>
              </a:spcBef>
              <a:buNone/>
              <a:defRPr sz="1000"/>
            </a:lvl1pPr>
            <a:lvl2pPr marL="320040" indent="0">
              <a:lnSpc>
                <a:spcPct val="100000"/>
              </a:lnSpc>
              <a:spcBef>
                <a:spcPts val="0"/>
              </a:spcBef>
              <a:buNone/>
              <a:defRPr sz="1000"/>
            </a:lvl2pPr>
            <a:lvl3pPr marL="685800" indent="0">
              <a:lnSpc>
                <a:spcPct val="100000"/>
              </a:lnSpc>
              <a:spcBef>
                <a:spcPts val="0"/>
              </a:spcBef>
              <a:buNone/>
              <a:defRPr sz="1000"/>
            </a:lvl3pPr>
            <a:lvl4pPr marL="1005840" indent="0">
              <a:lnSpc>
                <a:spcPct val="100000"/>
              </a:lnSpc>
              <a:spcBef>
                <a:spcPts val="0"/>
              </a:spcBef>
              <a:buNone/>
              <a:defRPr sz="1000"/>
            </a:lvl4pPr>
            <a:lvl5pPr marL="1325880" indent="0">
              <a:lnSpc>
                <a:spcPct val="100000"/>
              </a:lnSpc>
              <a:spcBef>
                <a:spcPts val="0"/>
              </a:spcBef>
              <a:buNone/>
              <a:defRPr sz="1000"/>
            </a:lvl5pPr>
          </a:lstStyle>
          <a:p>
            <a:pPr lvl="0"/>
            <a:r>
              <a:rPr lang="en-US" dirty="0"/>
              <a:t>Source: Placeholder for sources and permissions (if needed).</a:t>
            </a:r>
          </a:p>
        </p:txBody>
      </p:sp>
      <p:sp>
        <p:nvSpPr>
          <p:cNvPr id="2" name="Slide Number Placeholder 1"/>
          <p:cNvSpPr>
            <a:spLocks noGrp="1"/>
          </p:cNvSpPr>
          <p:nvPr>
            <p:ph type="sldNum" sz="quarter" idx="14"/>
          </p:nvPr>
        </p:nvSpPr>
        <p:spPr/>
        <p:txBody>
          <a:bodyPr/>
          <a:lstStyle/>
          <a:p>
            <a:fld id="{99A20822-4A49-4D36-86E3-300BA48D3F00}" type="slidenum">
              <a:rPr lang="en-US" smtClean="0"/>
              <a:pPr/>
              <a:t>‹#›</a:t>
            </a:fld>
            <a:endParaRPr lang="en-US" dirty="0"/>
          </a:p>
        </p:txBody>
      </p:sp>
    </p:spTree>
    <p:extLst>
      <p:ext uri="{BB962C8B-B14F-4D97-AF65-F5344CB8AC3E}">
        <p14:creationId xmlns:p14="http://schemas.microsoft.com/office/powerpoint/2010/main" val="2530786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Title 4"/>
          <p:cNvSpPr>
            <a:spLocks noGrp="1"/>
          </p:cNvSpPr>
          <p:nvPr>
            <p:ph type="title" hasCustomPrompt="1"/>
          </p:nvPr>
        </p:nvSpPr>
        <p:spPr>
          <a:xfrm>
            <a:off x="457200" y="0"/>
            <a:ext cx="11338560" cy="996696"/>
          </a:xfrm>
        </p:spPr>
        <p:txBody>
          <a:bodyPr/>
          <a:lstStyle>
            <a:lvl1pPr>
              <a:defRPr baseline="0"/>
            </a:lvl1pPr>
          </a:lstStyle>
          <a:p>
            <a:r>
              <a:rPr lang="en-US" dirty="0"/>
              <a:t>The Two Content Layout Can Have a Bullet List, Table, Graph, SmartArt, or Picture on Either Side</a:t>
            </a:r>
          </a:p>
        </p:txBody>
      </p:sp>
      <p:sp>
        <p:nvSpPr>
          <p:cNvPr id="3" name="Left Content"/>
          <p:cNvSpPr>
            <a:spLocks noGrp="1"/>
          </p:cNvSpPr>
          <p:nvPr>
            <p:ph sz="half" idx="1" hasCustomPrompt="1"/>
          </p:nvPr>
        </p:nvSpPr>
        <p:spPr>
          <a:xfrm>
            <a:off x="457200" y="1143000"/>
            <a:ext cx="5568696" cy="4572000"/>
          </a:xfrm>
        </p:spPr>
        <p:txBody>
          <a:bodyPr/>
          <a:lstStyle>
            <a:lvl1pPr>
              <a:defRPr/>
            </a:lvl1pPr>
          </a:lstStyle>
          <a:p>
            <a:pPr lvl="0"/>
            <a:r>
              <a:rPr lang="en-US" dirty="0"/>
              <a:t>Click here to add bulleted text, or click on an icon below to add a table, graph, SmartArt object, or picture.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ight Content"/>
          <p:cNvSpPr>
            <a:spLocks noGrp="1"/>
          </p:cNvSpPr>
          <p:nvPr>
            <p:ph sz="half" idx="2" hasCustomPrompt="1"/>
          </p:nvPr>
        </p:nvSpPr>
        <p:spPr>
          <a:xfrm>
            <a:off x="6227064" y="1143000"/>
            <a:ext cx="5568696" cy="4572000"/>
          </a:xfrm>
        </p:spPr>
        <p:txBody>
          <a:bodyPr/>
          <a:lstStyle>
            <a:lvl1pPr>
              <a:defRPr/>
            </a:lvl1pPr>
          </a:lstStyle>
          <a:p>
            <a:pPr lvl="0"/>
            <a:r>
              <a:rPr lang="en-US" dirty="0"/>
              <a:t>Click here to add bulleted text, or click on an icon below to add a table, graph, SmartArt object, or picture.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4">
            <a:extLst>
              <a:ext uri="{FF2B5EF4-FFF2-40B4-BE49-F238E27FC236}">
                <a16:creationId xmlns:a16="http://schemas.microsoft.com/office/drawing/2014/main" id="{B426A431-D4CC-45F2-ADA0-427E722EFA25}"/>
              </a:ext>
            </a:extLst>
          </p:cNvPr>
          <p:cNvSpPr>
            <a:spLocks noGrp="1"/>
          </p:cNvSpPr>
          <p:nvPr>
            <p:ph type="body" sz="quarter" idx="16" hasCustomPrompt="1"/>
          </p:nvPr>
        </p:nvSpPr>
        <p:spPr>
          <a:xfrm>
            <a:off x="457200" y="5797233"/>
            <a:ext cx="11337925" cy="192087"/>
          </a:xfrm>
        </p:spPr>
        <p:txBody>
          <a:bodyPr anchor="b" anchorCtr="0">
            <a:noAutofit/>
          </a:bodyPr>
          <a:lstStyle>
            <a:lvl1pPr marL="0" indent="0">
              <a:lnSpc>
                <a:spcPct val="100000"/>
              </a:lnSpc>
              <a:spcBef>
                <a:spcPts val="400"/>
              </a:spcBef>
              <a:buNone/>
              <a:defRPr sz="1000"/>
            </a:lvl1pPr>
            <a:lvl2pPr marL="320040" indent="0">
              <a:lnSpc>
                <a:spcPct val="100000"/>
              </a:lnSpc>
              <a:spcBef>
                <a:spcPts val="0"/>
              </a:spcBef>
              <a:buNone/>
              <a:defRPr sz="1000"/>
            </a:lvl2pPr>
            <a:lvl3pPr marL="685800" indent="0">
              <a:lnSpc>
                <a:spcPct val="100000"/>
              </a:lnSpc>
              <a:spcBef>
                <a:spcPts val="0"/>
              </a:spcBef>
              <a:buNone/>
              <a:defRPr sz="1000"/>
            </a:lvl3pPr>
            <a:lvl4pPr marL="1005840" indent="0">
              <a:lnSpc>
                <a:spcPct val="100000"/>
              </a:lnSpc>
              <a:spcBef>
                <a:spcPts val="0"/>
              </a:spcBef>
              <a:buNone/>
              <a:defRPr sz="1000"/>
            </a:lvl4pPr>
            <a:lvl5pPr marL="1325880" indent="0">
              <a:lnSpc>
                <a:spcPct val="100000"/>
              </a:lnSpc>
              <a:spcBef>
                <a:spcPts val="0"/>
              </a:spcBef>
              <a:buNone/>
              <a:defRPr sz="1000"/>
            </a:lvl5pPr>
          </a:lstStyle>
          <a:p>
            <a:pPr lvl="0"/>
            <a:r>
              <a:rPr lang="en-US" dirty="0"/>
              <a:t>Source: Placeholder for sources and permissions (if needed).</a:t>
            </a:r>
          </a:p>
        </p:txBody>
      </p:sp>
      <p:sp>
        <p:nvSpPr>
          <p:cNvPr id="7" name="Slide Number"/>
          <p:cNvSpPr>
            <a:spLocks noGrp="1"/>
          </p:cNvSpPr>
          <p:nvPr>
            <p:ph type="sldNum" sz="quarter" idx="12"/>
          </p:nvPr>
        </p:nvSpPr>
        <p:spPr/>
        <p:txBody>
          <a:bodyPr/>
          <a:lstStyle/>
          <a:p>
            <a:fld id="{BABF4E83-61DB-418F-A99F-17BC9BB58EF6}" type="slidenum">
              <a:rPr lang="en-US" smtClean="0"/>
              <a:t>‹#›</a:t>
            </a:fld>
            <a:endParaRPr lang="en-US" dirty="0"/>
          </a:p>
        </p:txBody>
      </p:sp>
    </p:spTree>
    <p:extLst>
      <p:ext uri="{BB962C8B-B14F-4D97-AF65-F5344CB8AC3E}">
        <p14:creationId xmlns:p14="http://schemas.microsoft.com/office/powerpoint/2010/main" val="3680841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irst Level No Bulle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baseline="0"/>
            </a:lvl1pPr>
          </a:lstStyle>
          <a:p>
            <a:r>
              <a:rPr lang="en-US" dirty="0"/>
              <a:t>First Level No Bullet Layout</a:t>
            </a:r>
          </a:p>
        </p:txBody>
      </p:sp>
      <p:sp>
        <p:nvSpPr>
          <p:cNvPr id="4" name="Content Placeholder 3"/>
          <p:cNvSpPr>
            <a:spLocks noGrp="1"/>
          </p:cNvSpPr>
          <p:nvPr>
            <p:ph sz="quarter" idx="14" hasCustomPrompt="1"/>
          </p:nvPr>
        </p:nvSpPr>
        <p:spPr>
          <a:xfrm>
            <a:off x="457200" y="1143000"/>
            <a:ext cx="11338560" cy="4572000"/>
          </a:xfrm>
        </p:spPr>
        <p:txBody>
          <a:bodyPr>
            <a:noAutofit/>
          </a:bodyPr>
          <a:lstStyle>
            <a:lvl1pPr marL="0" indent="0">
              <a:lnSpc>
                <a:spcPct val="100000"/>
              </a:lnSpc>
              <a:spcBef>
                <a:spcPts val="1800"/>
              </a:spcBef>
              <a:buClr>
                <a:schemeClr val="tx1"/>
              </a:buClr>
              <a:buNone/>
              <a:defRPr sz="2400">
                <a:solidFill>
                  <a:schemeClr val="tx1"/>
                </a:solidFill>
              </a:defRPr>
            </a:lvl1pPr>
            <a:lvl2pPr marL="320040" indent="-320040">
              <a:lnSpc>
                <a:spcPct val="100000"/>
              </a:lnSpc>
              <a:spcBef>
                <a:spcPts val="600"/>
              </a:spcBef>
              <a:buClr>
                <a:schemeClr val="accent1"/>
              </a:buClr>
              <a:buFont typeface="Times New Roman" panose="02020603050405020304" pitchFamily="18" charset="0"/>
              <a:buChar char="•"/>
              <a:defRPr sz="2400">
                <a:solidFill>
                  <a:schemeClr val="tx1"/>
                </a:solidFill>
              </a:defRPr>
            </a:lvl2pPr>
            <a:lvl3pPr marL="640080" indent="-320040">
              <a:lnSpc>
                <a:spcPct val="100000"/>
              </a:lnSpc>
              <a:spcBef>
                <a:spcPts val="600"/>
              </a:spcBef>
              <a:buClr>
                <a:schemeClr val="accent1"/>
              </a:buClr>
              <a:buFont typeface="Arial Narrow" panose="020B0606020202030204" pitchFamily="34" charset="0"/>
              <a:buChar char="–"/>
              <a:defRPr sz="2400">
                <a:solidFill>
                  <a:schemeClr val="tx1"/>
                </a:solidFill>
              </a:defRPr>
            </a:lvl3pPr>
            <a:lvl4pPr marL="960120" indent="-320040">
              <a:lnSpc>
                <a:spcPct val="100000"/>
              </a:lnSpc>
              <a:spcBef>
                <a:spcPts val="600"/>
              </a:spcBef>
              <a:buClr>
                <a:schemeClr val="accent1"/>
              </a:buClr>
              <a:buFont typeface="Arial Narrow" panose="020B0606020202030204" pitchFamily="34" charset="0"/>
              <a:buChar char="»"/>
              <a:defRPr sz="2400">
                <a:solidFill>
                  <a:schemeClr val="tx1"/>
                </a:solidFill>
              </a:defRPr>
            </a:lvl4pPr>
            <a:lvl5pPr marL="1280160" indent="-320040">
              <a:lnSpc>
                <a:spcPct val="100000"/>
              </a:lnSpc>
              <a:spcBef>
                <a:spcPts val="600"/>
              </a:spcBef>
              <a:buClr>
                <a:schemeClr val="accent1"/>
              </a:buClr>
              <a:buFont typeface="Arial Narrow" panose="020B0606020202030204" pitchFamily="34" charset="0"/>
              <a:buChar char="◦"/>
              <a:defRPr sz="2400">
                <a:solidFill>
                  <a:schemeClr val="tx1"/>
                </a:solidFill>
              </a:defRPr>
            </a:lvl5pPr>
            <a:lvl6pPr marL="1600200" indent="-320040">
              <a:lnSpc>
                <a:spcPct val="100000"/>
              </a:lnSpc>
              <a:spcBef>
                <a:spcPts val="600"/>
              </a:spcBef>
              <a:buClr>
                <a:schemeClr val="accent1"/>
              </a:buClr>
              <a:buFont typeface="Arial Narrow" panose="020B0606020202030204" pitchFamily="34" charset="0"/>
              <a:buChar char="›"/>
              <a:defRPr sz="2400" baseline="0">
                <a:solidFill>
                  <a:schemeClr val="tx1"/>
                </a:solidFill>
              </a:defRPr>
            </a:lvl6pPr>
          </a:lstStyle>
          <a:p>
            <a:pPr lvl="0"/>
            <a:r>
              <a:rPr lang="en-US" dirty="0"/>
              <a:t>Click here to add text, or click on an icon below to add a table, graph, SmartArt object, or picture. The first text level has no bullet. Use the Increase List Level and Decrease List Level icons in the Paragraph group on the Home tab to move between first level (no bullet) and second level (round bullet) text.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p:txBody>
      </p:sp>
      <p:sp>
        <p:nvSpPr>
          <p:cNvPr id="7" name="Text Placeholder 4">
            <a:extLst>
              <a:ext uri="{FF2B5EF4-FFF2-40B4-BE49-F238E27FC236}">
                <a16:creationId xmlns:a16="http://schemas.microsoft.com/office/drawing/2014/main" id="{332AC8C8-D13D-4199-957C-3DD35E1FE894}"/>
              </a:ext>
            </a:extLst>
          </p:cNvPr>
          <p:cNvSpPr>
            <a:spLocks noGrp="1"/>
          </p:cNvSpPr>
          <p:nvPr>
            <p:ph type="body" sz="quarter" idx="16" hasCustomPrompt="1"/>
          </p:nvPr>
        </p:nvSpPr>
        <p:spPr>
          <a:xfrm>
            <a:off x="457200" y="5797233"/>
            <a:ext cx="11337925" cy="192087"/>
          </a:xfrm>
        </p:spPr>
        <p:txBody>
          <a:bodyPr anchor="b" anchorCtr="0">
            <a:noAutofit/>
          </a:bodyPr>
          <a:lstStyle>
            <a:lvl1pPr marL="0" indent="0">
              <a:lnSpc>
                <a:spcPct val="100000"/>
              </a:lnSpc>
              <a:spcBef>
                <a:spcPts val="400"/>
              </a:spcBef>
              <a:buNone/>
              <a:defRPr sz="1000">
                <a:solidFill>
                  <a:schemeClr val="tx1"/>
                </a:solidFill>
              </a:defRPr>
            </a:lvl1pPr>
            <a:lvl2pPr marL="320040" indent="0">
              <a:lnSpc>
                <a:spcPct val="100000"/>
              </a:lnSpc>
              <a:spcBef>
                <a:spcPts val="0"/>
              </a:spcBef>
              <a:buNone/>
              <a:defRPr sz="1000"/>
            </a:lvl2pPr>
            <a:lvl3pPr marL="685800" indent="0">
              <a:lnSpc>
                <a:spcPct val="100000"/>
              </a:lnSpc>
              <a:spcBef>
                <a:spcPts val="0"/>
              </a:spcBef>
              <a:buNone/>
              <a:defRPr sz="1000"/>
            </a:lvl3pPr>
            <a:lvl4pPr marL="1005840" indent="0">
              <a:lnSpc>
                <a:spcPct val="100000"/>
              </a:lnSpc>
              <a:spcBef>
                <a:spcPts val="0"/>
              </a:spcBef>
              <a:buNone/>
              <a:defRPr sz="1000"/>
            </a:lvl4pPr>
            <a:lvl5pPr marL="1325880" indent="0">
              <a:lnSpc>
                <a:spcPct val="100000"/>
              </a:lnSpc>
              <a:spcBef>
                <a:spcPts val="0"/>
              </a:spcBef>
              <a:buNone/>
              <a:defRPr sz="1000"/>
            </a:lvl5pPr>
          </a:lstStyle>
          <a:p>
            <a:pPr lvl="0"/>
            <a:r>
              <a:rPr lang="en-US" dirty="0"/>
              <a:t>Source: Placeholder for sources and permissions (if needed).</a:t>
            </a:r>
          </a:p>
        </p:txBody>
      </p:sp>
      <p:sp>
        <p:nvSpPr>
          <p:cNvPr id="6" name="Slide Number"/>
          <p:cNvSpPr>
            <a:spLocks noGrp="1"/>
          </p:cNvSpPr>
          <p:nvPr>
            <p:ph type="sldNum" sz="quarter" idx="12"/>
          </p:nvPr>
        </p:nvSpPr>
        <p:spPr/>
        <p:txBody>
          <a:bodyPr/>
          <a:lstStyle/>
          <a:p>
            <a:fld id="{99A20822-4A49-4D36-86E3-300BA48D3F00}" type="slidenum">
              <a:rPr lang="en-US" smtClean="0"/>
              <a:t>‹#›</a:t>
            </a:fld>
            <a:endParaRPr lang="en-US" dirty="0"/>
          </a:p>
        </p:txBody>
      </p:sp>
    </p:spTree>
    <p:extLst>
      <p:ext uri="{BB962C8B-B14F-4D97-AF65-F5344CB8AC3E}">
        <p14:creationId xmlns:p14="http://schemas.microsoft.com/office/powerpoint/2010/main" val="984574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bject With Lead-in Text">
    <p:spTree>
      <p:nvGrpSpPr>
        <p:cNvPr id="1" name=""/>
        <p:cNvGrpSpPr/>
        <p:nvPr/>
      </p:nvGrpSpPr>
      <p:grpSpPr>
        <a:xfrm>
          <a:off x="0" y="0"/>
          <a:ext cx="0" cy="0"/>
          <a:chOff x="0" y="0"/>
          <a:chExt cx="0" cy="0"/>
        </a:xfrm>
      </p:grpSpPr>
      <p:sp>
        <p:nvSpPr>
          <p:cNvPr id="3" name="Title"/>
          <p:cNvSpPr>
            <a:spLocks noGrp="1"/>
          </p:cNvSpPr>
          <p:nvPr>
            <p:ph type="title" hasCustomPrompt="1"/>
          </p:nvPr>
        </p:nvSpPr>
        <p:spPr/>
        <p:txBody>
          <a:bodyPr/>
          <a:lstStyle>
            <a:lvl1pPr>
              <a:lnSpc>
                <a:spcPct val="100000"/>
              </a:lnSpc>
              <a:defRPr baseline="0"/>
            </a:lvl1pPr>
          </a:lstStyle>
          <a:p>
            <a:r>
              <a:rPr lang="en-US" dirty="0"/>
              <a:t>Object With Lead-In Text Layout Is Used With Tables, Graphs, SmartArt, or Pictures</a:t>
            </a:r>
          </a:p>
        </p:txBody>
      </p:sp>
      <p:sp>
        <p:nvSpPr>
          <p:cNvPr id="8" name="Text Placeholder 7"/>
          <p:cNvSpPr>
            <a:spLocks noGrp="1"/>
          </p:cNvSpPr>
          <p:nvPr>
            <p:ph type="body" sz="quarter" idx="15" hasCustomPrompt="1"/>
          </p:nvPr>
        </p:nvSpPr>
        <p:spPr>
          <a:xfrm>
            <a:off x="457200" y="1133855"/>
            <a:ext cx="11338560" cy="1188720"/>
          </a:xfrm>
        </p:spPr>
        <p:txBody>
          <a:bodyPr>
            <a:normAutofit/>
          </a:bodyPr>
          <a:lstStyle>
            <a:lvl1pPr marL="0" indent="0">
              <a:lnSpc>
                <a:spcPct val="100000"/>
              </a:lnSpc>
              <a:spcBef>
                <a:spcPts val="0"/>
              </a:spcBef>
              <a:buNone/>
              <a:defRPr sz="1800" baseline="0">
                <a:solidFill>
                  <a:schemeClr val="tx1"/>
                </a:solidFill>
              </a:defRPr>
            </a:lvl1pPr>
            <a:lvl2pPr>
              <a:defRPr sz="1350"/>
            </a:lvl2pPr>
            <a:lvl3pPr>
              <a:defRPr sz="1350"/>
            </a:lvl3pPr>
            <a:lvl4pPr>
              <a:defRPr sz="1350"/>
            </a:lvl4pPr>
            <a:lvl5pPr>
              <a:defRPr sz="1350"/>
            </a:lvl5pPr>
          </a:lstStyle>
          <a:p>
            <a:pPr lvl="0"/>
            <a:r>
              <a:rPr lang="en-US" dirty="0"/>
              <a:t>Click here to add a short lead-in paragraph. Text will shrink to fit this placeholder.</a:t>
            </a:r>
          </a:p>
        </p:txBody>
      </p:sp>
      <p:sp>
        <p:nvSpPr>
          <p:cNvPr id="5" name="Content Placeholder 4"/>
          <p:cNvSpPr>
            <a:spLocks noGrp="1"/>
          </p:cNvSpPr>
          <p:nvPr>
            <p:ph sz="quarter" idx="17" hasCustomPrompt="1"/>
          </p:nvPr>
        </p:nvSpPr>
        <p:spPr>
          <a:xfrm>
            <a:off x="457200" y="2459734"/>
            <a:ext cx="11338560" cy="3264411"/>
          </a:xfrm>
        </p:spPr>
        <p:txBody>
          <a:bodyPr>
            <a:normAutofit/>
          </a:bodyPr>
          <a:lstStyle>
            <a:lvl1pPr>
              <a:lnSpc>
                <a:spcPct val="100000"/>
              </a:lnSpc>
              <a:spcBef>
                <a:spcPts val="450"/>
              </a:spcBef>
              <a:defRPr sz="1800">
                <a:solidFill>
                  <a:schemeClr val="tx1"/>
                </a:solidFill>
              </a:defRPr>
            </a:lvl1pPr>
            <a:lvl2pPr>
              <a:lnSpc>
                <a:spcPct val="100000"/>
              </a:lnSpc>
              <a:spcBef>
                <a:spcPts val="400"/>
              </a:spcBef>
              <a:defRPr sz="1800">
                <a:solidFill>
                  <a:schemeClr val="tx1"/>
                </a:solidFill>
              </a:defRPr>
            </a:lvl2pPr>
            <a:lvl3pPr>
              <a:lnSpc>
                <a:spcPct val="100000"/>
              </a:lnSpc>
              <a:spcBef>
                <a:spcPts val="400"/>
              </a:spcBef>
              <a:defRPr sz="1800">
                <a:solidFill>
                  <a:schemeClr val="tx1"/>
                </a:solidFill>
              </a:defRPr>
            </a:lvl3pPr>
            <a:lvl4pPr>
              <a:lnSpc>
                <a:spcPct val="100000"/>
              </a:lnSpc>
              <a:spcBef>
                <a:spcPts val="400"/>
              </a:spcBef>
              <a:defRPr sz="1800">
                <a:solidFill>
                  <a:schemeClr val="tx1"/>
                </a:solidFill>
              </a:defRPr>
            </a:lvl4pPr>
            <a:lvl5pPr>
              <a:lnSpc>
                <a:spcPct val="100000"/>
              </a:lnSpc>
              <a:spcBef>
                <a:spcPts val="400"/>
              </a:spcBef>
              <a:defRPr sz="1800">
                <a:solidFill>
                  <a:schemeClr val="tx1"/>
                </a:solidFill>
              </a:defRPr>
            </a:lvl5pPr>
          </a:lstStyle>
          <a:p>
            <a:pPr lvl="0"/>
            <a:r>
              <a:rPr lang="en-US" dirty="0"/>
              <a:t>Click on an icon below to insert a table, graph, SmartArt object, or picture. For tables, enter the number of columns and rows, and click OK. Table columns are left aligned by default. Manually center align columns of numbers. The default table design is Medium Style 2 - Accent 4.</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4">
            <a:extLst>
              <a:ext uri="{FF2B5EF4-FFF2-40B4-BE49-F238E27FC236}">
                <a16:creationId xmlns:a16="http://schemas.microsoft.com/office/drawing/2014/main" id="{D639DD93-4AEE-463B-B2D6-51442AA7695F}"/>
              </a:ext>
            </a:extLst>
          </p:cNvPr>
          <p:cNvSpPr>
            <a:spLocks noGrp="1"/>
          </p:cNvSpPr>
          <p:nvPr>
            <p:ph type="body" sz="quarter" idx="16" hasCustomPrompt="1"/>
          </p:nvPr>
        </p:nvSpPr>
        <p:spPr>
          <a:xfrm>
            <a:off x="457200" y="5797232"/>
            <a:ext cx="11337925" cy="192087"/>
          </a:xfrm>
        </p:spPr>
        <p:txBody>
          <a:bodyPr anchor="b" anchorCtr="0">
            <a:noAutofit/>
          </a:bodyPr>
          <a:lstStyle>
            <a:lvl1pPr marL="0" indent="0">
              <a:lnSpc>
                <a:spcPct val="100000"/>
              </a:lnSpc>
              <a:spcBef>
                <a:spcPts val="400"/>
              </a:spcBef>
              <a:buNone/>
              <a:defRPr sz="1000">
                <a:solidFill>
                  <a:schemeClr val="tx1"/>
                </a:solidFill>
              </a:defRPr>
            </a:lvl1pPr>
            <a:lvl2pPr marL="320040" indent="0">
              <a:lnSpc>
                <a:spcPct val="100000"/>
              </a:lnSpc>
              <a:spcBef>
                <a:spcPts val="0"/>
              </a:spcBef>
              <a:buNone/>
              <a:defRPr sz="1000"/>
            </a:lvl2pPr>
            <a:lvl3pPr marL="685800" indent="0">
              <a:lnSpc>
                <a:spcPct val="100000"/>
              </a:lnSpc>
              <a:spcBef>
                <a:spcPts val="0"/>
              </a:spcBef>
              <a:buNone/>
              <a:defRPr sz="1000"/>
            </a:lvl3pPr>
            <a:lvl4pPr marL="1005840" indent="0">
              <a:lnSpc>
                <a:spcPct val="100000"/>
              </a:lnSpc>
              <a:spcBef>
                <a:spcPts val="0"/>
              </a:spcBef>
              <a:buNone/>
              <a:defRPr sz="1000"/>
            </a:lvl4pPr>
            <a:lvl5pPr marL="1325880" indent="0">
              <a:lnSpc>
                <a:spcPct val="100000"/>
              </a:lnSpc>
              <a:spcBef>
                <a:spcPts val="0"/>
              </a:spcBef>
              <a:buNone/>
              <a:defRPr sz="1000"/>
            </a:lvl5pPr>
          </a:lstStyle>
          <a:p>
            <a:pPr lvl="0"/>
            <a:r>
              <a:rPr lang="en-US" dirty="0"/>
              <a:t>Source: Placeholder for sources and permissions (if needed).</a:t>
            </a:r>
          </a:p>
        </p:txBody>
      </p:sp>
      <p:sp>
        <p:nvSpPr>
          <p:cNvPr id="6" name="Slide Number"/>
          <p:cNvSpPr>
            <a:spLocks noGrp="1"/>
          </p:cNvSpPr>
          <p:nvPr>
            <p:ph type="sldNum" sz="quarter" idx="12"/>
          </p:nvPr>
        </p:nvSpPr>
        <p:spPr/>
        <p:txBody>
          <a:bodyPr/>
          <a:lstStyle>
            <a:lvl1pPr>
              <a:lnSpc>
                <a:spcPct val="100000"/>
              </a:lnSpc>
              <a:defRPr/>
            </a:lvl1pPr>
          </a:lstStyle>
          <a:p>
            <a:fld id="{99A20822-4A49-4D36-86E3-300BA48D3F00}" type="slidenum">
              <a:rPr lang="en-US" smtClean="0"/>
              <a:pPr/>
              <a:t>‹#›</a:t>
            </a:fld>
            <a:endParaRPr lang="en-US" dirty="0"/>
          </a:p>
        </p:txBody>
      </p:sp>
    </p:spTree>
    <p:extLst>
      <p:ext uri="{BB962C8B-B14F-4D97-AF65-F5344CB8AC3E}">
        <p14:creationId xmlns:p14="http://schemas.microsoft.com/office/powerpoint/2010/main" val="4215286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rdered Lis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Ordered List Layout</a:t>
            </a:r>
          </a:p>
        </p:txBody>
      </p:sp>
      <p:sp>
        <p:nvSpPr>
          <p:cNvPr id="5" name="Content"/>
          <p:cNvSpPr>
            <a:spLocks noGrp="1"/>
          </p:cNvSpPr>
          <p:nvPr>
            <p:ph sz="quarter" idx="17" hasCustomPrompt="1"/>
          </p:nvPr>
        </p:nvSpPr>
        <p:spPr>
          <a:xfrm>
            <a:off x="457200" y="1143000"/>
            <a:ext cx="11338560" cy="4572000"/>
          </a:xfrm>
        </p:spPr>
        <p:txBody>
          <a:bodyPr>
            <a:normAutofit/>
          </a:bodyPr>
          <a:lstStyle>
            <a:lvl1pPr marL="457200" indent="-457200">
              <a:lnSpc>
                <a:spcPct val="100000"/>
              </a:lnSpc>
              <a:spcBef>
                <a:spcPts val="1800"/>
              </a:spcBef>
              <a:buClr>
                <a:schemeClr val="tx1"/>
              </a:buClr>
              <a:buFont typeface="+mj-lt"/>
              <a:buAutoNum type="arabicPeriod"/>
              <a:defRPr sz="2000" baseline="0">
                <a:solidFill>
                  <a:schemeClr val="tx1"/>
                </a:solidFill>
              </a:defRPr>
            </a:lvl1pPr>
            <a:lvl2pPr marL="914400" indent="-457200">
              <a:lnSpc>
                <a:spcPct val="100000"/>
              </a:lnSpc>
              <a:spcBef>
                <a:spcPts val="600"/>
              </a:spcBef>
              <a:buClr>
                <a:schemeClr val="tx1"/>
              </a:buClr>
              <a:buFont typeface="+mj-lt"/>
              <a:buAutoNum type="alphaLcPeriod"/>
              <a:defRPr sz="2000">
                <a:solidFill>
                  <a:schemeClr val="tx1"/>
                </a:solidFill>
              </a:defRPr>
            </a:lvl2pPr>
            <a:lvl3pPr marL="1371600" indent="-457200">
              <a:lnSpc>
                <a:spcPct val="100000"/>
              </a:lnSpc>
              <a:spcBef>
                <a:spcPts val="600"/>
              </a:spcBef>
              <a:buClr>
                <a:schemeClr val="tx1"/>
              </a:buClr>
              <a:buFont typeface="+mj-lt"/>
              <a:buAutoNum type="romanLcPeriod"/>
              <a:defRPr sz="2000">
                <a:solidFill>
                  <a:schemeClr val="tx1"/>
                </a:solidFill>
              </a:defRPr>
            </a:lvl3pPr>
            <a:lvl4pPr marL="1828800" indent="-457200">
              <a:lnSpc>
                <a:spcPct val="100000"/>
              </a:lnSpc>
              <a:spcBef>
                <a:spcPts val="600"/>
              </a:spcBef>
              <a:buClr>
                <a:schemeClr val="tx1"/>
              </a:buClr>
              <a:buSzPct val="100000"/>
              <a:buFont typeface="+mj-lt"/>
              <a:buAutoNum type="arabicParenR"/>
              <a:defRPr sz="2000">
                <a:solidFill>
                  <a:schemeClr val="tx1"/>
                </a:solidFill>
              </a:defRPr>
            </a:lvl4pPr>
            <a:lvl5pPr marL="2286000" indent="-457200">
              <a:lnSpc>
                <a:spcPct val="100000"/>
              </a:lnSpc>
              <a:spcBef>
                <a:spcPts val="600"/>
              </a:spcBef>
              <a:buClr>
                <a:schemeClr val="tx1"/>
              </a:buClr>
              <a:buFont typeface="+mj-lt"/>
              <a:buAutoNum type="alphaLcParenR"/>
              <a:defRPr sz="2000">
                <a:solidFill>
                  <a:schemeClr val="tx1"/>
                </a:solidFill>
              </a:defRPr>
            </a:lvl5pPr>
          </a:lstStyle>
          <a:p>
            <a:pPr lvl="0"/>
            <a:r>
              <a:rPr lang="en-US" dirty="0"/>
              <a:t>Click here to add an ordered list, or click on an icon below to add a table, graph, SmartArt object, or picture. The ordered list uses Arabic numerals for the first level, lowercase letters for the second level, and lowercase Roman numerals for the third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4">
            <a:extLst>
              <a:ext uri="{FF2B5EF4-FFF2-40B4-BE49-F238E27FC236}">
                <a16:creationId xmlns:a16="http://schemas.microsoft.com/office/drawing/2014/main" id="{82D91676-AF8C-4E8C-81E1-AAEF2DB58C9F}"/>
              </a:ext>
            </a:extLst>
          </p:cNvPr>
          <p:cNvSpPr>
            <a:spLocks noGrp="1"/>
          </p:cNvSpPr>
          <p:nvPr>
            <p:ph type="body" sz="quarter" idx="16" hasCustomPrompt="1"/>
          </p:nvPr>
        </p:nvSpPr>
        <p:spPr>
          <a:xfrm>
            <a:off x="457200" y="5797233"/>
            <a:ext cx="11337925" cy="192087"/>
          </a:xfrm>
        </p:spPr>
        <p:txBody>
          <a:bodyPr anchor="b" anchorCtr="0">
            <a:noAutofit/>
          </a:bodyPr>
          <a:lstStyle>
            <a:lvl1pPr marL="0" indent="0">
              <a:lnSpc>
                <a:spcPct val="100000"/>
              </a:lnSpc>
              <a:spcBef>
                <a:spcPts val="400"/>
              </a:spcBef>
              <a:buNone/>
              <a:defRPr sz="1000">
                <a:solidFill>
                  <a:schemeClr val="tx1"/>
                </a:solidFill>
              </a:defRPr>
            </a:lvl1pPr>
            <a:lvl2pPr marL="320040" indent="0">
              <a:lnSpc>
                <a:spcPct val="100000"/>
              </a:lnSpc>
              <a:spcBef>
                <a:spcPts val="0"/>
              </a:spcBef>
              <a:buNone/>
              <a:defRPr sz="1000"/>
            </a:lvl2pPr>
            <a:lvl3pPr marL="685800" indent="0">
              <a:lnSpc>
                <a:spcPct val="100000"/>
              </a:lnSpc>
              <a:spcBef>
                <a:spcPts val="0"/>
              </a:spcBef>
              <a:buNone/>
              <a:defRPr sz="1000"/>
            </a:lvl3pPr>
            <a:lvl4pPr marL="1005840" indent="0">
              <a:lnSpc>
                <a:spcPct val="100000"/>
              </a:lnSpc>
              <a:spcBef>
                <a:spcPts val="0"/>
              </a:spcBef>
              <a:buNone/>
              <a:defRPr sz="1000"/>
            </a:lvl4pPr>
            <a:lvl5pPr marL="1325880" indent="0">
              <a:lnSpc>
                <a:spcPct val="100000"/>
              </a:lnSpc>
              <a:spcBef>
                <a:spcPts val="0"/>
              </a:spcBef>
              <a:buNone/>
              <a:defRPr sz="1000"/>
            </a:lvl5pPr>
          </a:lstStyle>
          <a:p>
            <a:pPr lvl="0"/>
            <a:r>
              <a:rPr lang="en-US" dirty="0"/>
              <a:t>Source: Placeholder for sources and permissions (if needed).</a:t>
            </a:r>
          </a:p>
        </p:txBody>
      </p:sp>
      <p:sp>
        <p:nvSpPr>
          <p:cNvPr id="3" name="Slide Number Placeholder 2"/>
          <p:cNvSpPr>
            <a:spLocks noGrp="1"/>
          </p:cNvSpPr>
          <p:nvPr>
            <p:ph type="sldNum" sz="quarter" idx="18"/>
          </p:nvPr>
        </p:nvSpPr>
        <p:spPr/>
        <p:txBody>
          <a:bodyPr/>
          <a:lstStyle/>
          <a:p>
            <a:fld id="{99A20822-4A49-4D36-86E3-300BA48D3F00}" type="slidenum">
              <a:rPr lang="en-US" smtClean="0"/>
              <a:pPr/>
              <a:t>‹#›</a:t>
            </a:fld>
            <a:endParaRPr lang="en-US" dirty="0"/>
          </a:p>
        </p:txBody>
      </p:sp>
    </p:spTree>
    <p:extLst>
      <p:ext uri="{BB962C8B-B14F-4D97-AF65-F5344CB8AC3E}">
        <p14:creationId xmlns:p14="http://schemas.microsoft.com/office/powerpoint/2010/main" val="3827357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Ordered Lis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0"/>
            <a:ext cx="11338560" cy="996696"/>
          </a:xfrm>
        </p:spPr>
        <p:txBody>
          <a:bodyPr/>
          <a:lstStyle>
            <a:lvl1pPr>
              <a:defRPr/>
            </a:lvl1pPr>
          </a:lstStyle>
          <a:p>
            <a:r>
              <a:rPr lang="en-US" dirty="0"/>
              <a:t>Two Content Ordered List Layout</a:t>
            </a:r>
          </a:p>
        </p:txBody>
      </p:sp>
      <p:sp>
        <p:nvSpPr>
          <p:cNvPr id="14" name="Left Content"/>
          <p:cNvSpPr>
            <a:spLocks noGrp="1"/>
          </p:cNvSpPr>
          <p:nvPr>
            <p:ph sz="quarter" idx="18" hasCustomPrompt="1"/>
          </p:nvPr>
        </p:nvSpPr>
        <p:spPr>
          <a:xfrm>
            <a:off x="457200" y="1143000"/>
            <a:ext cx="5568696" cy="4572000"/>
          </a:xfrm>
        </p:spPr>
        <p:txBody>
          <a:bodyPr>
            <a:normAutofit/>
          </a:bodyPr>
          <a:lstStyle>
            <a:lvl1pPr marL="457200" indent="-457200">
              <a:lnSpc>
                <a:spcPct val="100000"/>
              </a:lnSpc>
              <a:spcBef>
                <a:spcPts val="1200"/>
              </a:spcBef>
              <a:buClr>
                <a:schemeClr val="tx1"/>
              </a:buClr>
              <a:buFont typeface="+mj-lt"/>
              <a:buAutoNum type="arabicPeriod"/>
              <a:defRPr sz="2000">
                <a:solidFill>
                  <a:schemeClr val="tx1"/>
                </a:solidFill>
              </a:defRPr>
            </a:lvl1pPr>
            <a:lvl2pPr marL="914400" indent="-457200">
              <a:lnSpc>
                <a:spcPct val="100000"/>
              </a:lnSpc>
              <a:spcBef>
                <a:spcPts val="400"/>
              </a:spcBef>
              <a:buClr>
                <a:schemeClr val="tx1"/>
              </a:buClr>
              <a:buFont typeface="+mj-lt"/>
              <a:buAutoNum type="alphaLcPeriod"/>
              <a:defRPr sz="2000">
                <a:solidFill>
                  <a:schemeClr val="tx1"/>
                </a:solidFill>
              </a:defRPr>
            </a:lvl2pPr>
            <a:lvl3pPr marL="1371600" indent="-457200">
              <a:lnSpc>
                <a:spcPct val="100000"/>
              </a:lnSpc>
              <a:spcBef>
                <a:spcPts val="400"/>
              </a:spcBef>
              <a:buClr>
                <a:schemeClr val="tx1"/>
              </a:buClr>
              <a:buFont typeface="+mj-lt"/>
              <a:buAutoNum type="romanLcPeriod"/>
              <a:defRPr sz="2000">
                <a:solidFill>
                  <a:schemeClr val="tx1"/>
                </a:solidFill>
              </a:defRPr>
            </a:lvl3pPr>
            <a:lvl4pPr marL="1828800" indent="-457200">
              <a:lnSpc>
                <a:spcPct val="100000"/>
              </a:lnSpc>
              <a:spcBef>
                <a:spcPts val="400"/>
              </a:spcBef>
              <a:buClr>
                <a:schemeClr val="tx1"/>
              </a:buClr>
              <a:buSzPct val="100000"/>
              <a:buFont typeface="+mj-lt"/>
              <a:buAutoNum type="arabicParenR"/>
              <a:defRPr sz="2000">
                <a:solidFill>
                  <a:schemeClr val="tx1"/>
                </a:solidFill>
              </a:defRPr>
            </a:lvl4pPr>
            <a:lvl5pPr marL="2286000" indent="-457200">
              <a:lnSpc>
                <a:spcPct val="100000"/>
              </a:lnSpc>
              <a:spcBef>
                <a:spcPts val="400"/>
              </a:spcBef>
              <a:buClr>
                <a:schemeClr val="tx1"/>
              </a:buClr>
              <a:buFont typeface="+mj-lt"/>
              <a:buAutoNum type="alphaLcParenR"/>
              <a:defRPr sz="2000">
                <a:solidFill>
                  <a:schemeClr val="tx1"/>
                </a:solidFill>
              </a:defRPr>
            </a:lvl5pPr>
          </a:lstStyle>
          <a:p>
            <a:pPr lvl="0"/>
            <a:r>
              <a:rPr lang="en-US" dirty="0"/>
              <a:t>Click here to add an ordered list, or click on an icon below to add a table, graph, SmartArt object, or picture. </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Right Content"/>
          <p:cNvSpPr>
            <a:spLocks noGrp="1"/>
          </p:cNvSpPr>
          <p:nvPr>
            <p:ph sz="quarter" idx="19" hasCustomPrompt="1"/>
          </p:nvPr>
        </p:nvSpPr>
        <p:spPr>
          <a:xfrm>
            <a:off x="6227064" y="1143000"/>
            <a:ext cx="5568696" cy="4572000"/>
          </a:xfrm>
        </p:spPr>
        <p:txBody>
          <a:bodyPr>
            <a:normAutofit/>
          </a:bodyPr>
          <a:lstStyle>
            <a:lvl1pPr marL="457200" indent="-457200">
              <a:lnSpc>
                <a:spcPct val="100000"/>
              </a:lnSpc>
              <a:spcBef>
                <a:spcPts val="1200"/>
              </a:spcBef>
              <a:buClr>
                <a:schemeClr val="tx1"/>
              </a:buClr>
              <a:buFont typeface="+mj-lt"/>
              <a:buAutoNum type="arabicPeriod"/>
              <a:defRPr sz="2000">
                <a:solidFill>
                  <a:schemeClr val="tx1"/>
                </a:solidFill>
              </a:defRPr>
            </a:lvl1pPr>
            <a:lvl2pPr marL="914400" indent="-457200">
              <a:lnSpc>
                <a:spcPct val="100000"/>
              </a:lnSpc>
              <a:spcBef>
                <a:spcPts val="400"/>
              </a:spcBef>
              <a:buClr>
                <a:schemeClr val="tx1"/>
              </a:buClr>
              <a:buFont typeface="+mj-lt"/>
              <a:buAutoNum type="alphaLcPeriod"/>
              <a:defRPr sz="2000">
                <a:solidFill>
                  <a:schemeClr val="tx1"/>
                </a:solidFill>
              </a:defRPr>
            </a:lvl2pPr>
            <a:lvl3pPr marL="1371600" indent="-457200">
              <a:lnSpc>
                <a:spcPct val="100000"/>
              </a:lnSpc>
              <a:spcBef>
                <a:spcPts val="400"/>
              </a:spcBef>
              <a:buClr>
                <a:schemeClr val="tx1"/>
              </a:buClr>
              <a:buFont typeface="+mj-lt"/>
              <a:buAutoNum type="romanLcPeriod"/>
              <a:defRPr sz="2000">
                <a:solidFill>
                  <a:schemeClr val="tx1"/>
                </a:solidFill>
              </a:defRPr>
            </a:lvl3pPr>
            <a:lvl4pPr marL="1828800" indent="-457200">
              <a:lnSpc>
                <a:spcPct val="100000"/>
              </a:lnSpc>
              <a:spcBef>
                <a:spcPts val="400"/>
              </a:spcBef>
              <a:buClr>
                <a:schemeClr val="tx1"/>
              </a:buClr>
              <a:buSzPct val="100000"/>
              <a:buFont typeface="+mj-lt"/>
              <a:buAutoNum type="arabicParenR"/>
              <a:defRPr sz="2000">
                <a:solidFill>
                  <a:schemeClr val="tx1"/>
                </a:solidFill>
              </a:defRPr>
            </a:lvl4pPr>
            <a:lvl5pPr marL="2286000" indent="-457200">
              <a:lnSpc>
                <a:spcPct val="100000"/>
              </a:lnSpc>
              <a:spcBef>
                <a:spcPts val="400"/>
              </a:spcBef>
              <a:buClr>
                <a:schemeClr val="tx1"/>
              </a:buClr>
              <a:buFont typeface="+mj-lt"/>
              <a:buAutoNum type="alphaLcParenR"/>
              <a:defRPr sz="2000">
                <a:solidFill>
                  <a:schemeClr val="tx1"/>
                </a:solidFill>
              </a:defRPr>
            </a:lvl5pPr>
          </a:lstStyle>
          <a:p>
            <a:pPr lvl="0"/>
            <a:r>
              <a:rPr lang="en-US" dirty="0"/>
              <a:t>Click here to add an ordered list, or click on an icon below to add a table, graph, SmartArt object, or picture. </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4">
            <a:extLst>
              <a:ext uri="{FF2B5EF4-FFF2-40B4-BE49-F238E27FC236}">
                <a16:creationId xmlns:a16="http://schemas.microsoft.com/office/drawing/2014/main" id="{5E1E6650-EBB9-4E7B-B551-565E63965663}"/>
              </a:ext>
            </a:extLst>
          </p:cNvPr>
          <p:cNvSpPr>
            <a:spLocks noGrp="1"/>
          </p:cNvSpPr>
          <p:nvPr>
            <p:ph type="body" sz="quarter" idx="16" hasCustomPrompt="1"/>
          </p:nvPr>
        </p:nvSpPr>
        <p:spPr>
          <a:xfrm>
            <a:off x="457200" y="5797233"/>
            <a:ext cx="11337925" cy="192087"/>
          </a:xfrm>
        </p:spPr>
        <p:txBody>
          <a:bodyPr anchor="b" anchorCtr="0">
            <a:noAutofit/>
          </a:bodyPr>
          <a:lstStyle>
            <a:lvl1pPr marL="0" indent="0">
              <a:lnSpc>
                <a:spcPct val="100000"/>
              </a:lnSpc>
              <a:spcBef>
                <a:spcPts val="400"/>
              </a:spcBef>
              <a:buNone/>
              <a:defRPr sz="1000">
                <a:solidFill>
                  <a:schemeClr val="tx1"/>
                </a:solidFill>
              </a:defRPr>
            </a:lvl1pPr>
            <a:lvl2pPr marL="320040" indent="0">
              <a:lnSpc>
                <a:spcPct val="100000"/>
              </a:lnSpc>
              <a:spcBef>
                <a:spcPts val="0"/>
              </a:spcBef>
              <a:buNone/>
              <a:defRPr sz="1000"/>
            </a:lvl2pPr>
            <a:lvl3pPr marL="685800" indent="0">
              <a:lnSpc>
                <a:spcPct val="100000"/>
              </a:lnSpc>
              <a:spcBef>
                <a:spcPts val="0"/>
              </a:spcBef>
              <a:buNone/>
              <a:defRPr sz="1000"/>
            </a:lvl3pPr>
            <a:lvl4pPr marL="1005840" indent="0">
              <a:lnSpc>
                <a:spcPct val="100000"/>
              </a:lnSpc>
              <a:spcBef>
                <a:spcPts val="0"/>
              </a:spcBef>
              <a:buNone/>
              <a:defRPr sz="1000"/>
            </a:lvl4pPr>
            <a:lvl5pPr marL="1325880" indent="0">
              <a:lnSpc>
                <a:spcPct val="100000"/>
              </a:lnSpc>
              <a:spcBef>
                <a:spcPts val="0"/>
              </a:spcBef>
              <a:buNone/>
              <a:defRPr sz="1000"/>
            </a:lvl5pPr>
          </a:lstStyle>
          <a:p>
            <a:pPr lvl="0"/>
            <a:r>
              <a:rPr lang="en-US" dirty="0"/>
              <a:t>Source: Placeholder for sources and permissions (if needed).</a:t>
            </a:r>
          </a:p>
        </p:txBody>
      </p:sp>
      <p:sp>
        <p:nvSpPr>
          <p:cNvPr id="3" name="Slide Number Placeholder 2"/>
          <p:cNvSpPr>
            <a:spLocks noGrp="1"/>
          </p:cNvSpPr>
          <p:nvPr>
            <p:ph type="sldNum" sz="quarter" idx="20"/>
          </p:nvPr>
        </p:nvSpPr>
        <p:spPr/>
        <p:txBody>
          <a:bodyPr/>
          <a:lstStyle>
            <a:lvl1pPr>
              <a:lnSpc>
                <a:spcPct val="100000"/>
              </a:lnSpc>
              <a:defRPr/>
            </a:lvl1pPr>
          </a:lstStyle>
          <a:p>
            <a:fld id="{99A20822-4A49-4D36-86E3-300BA48D3F00}" type="slidenum">
              <a:rPr lang="en-US" smtClean="0"/>
              <a:pPr/>
              <a:t>‹#›</a:t>
            </a:fld>
            <a:endParaRPr lang="en-US" dirty="0"/>
          </a:p>
        </p:txBody>
      </p:sp>
    </p:spTree>
    <p:extLst>
      <p:ext uri="{BB962C8B-B14F-4D97-AF65-F5344CB8AC3E}">
        <p14:creationId xmlns:p14="http://schemas.microsoft.com/office/powerpoint/2010/main" val="3658558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Footer Placeholder 1"/>
          <p:cNvSpPr>
            <a:spLocks noGrp="1"/>
          </p:cNvSpPr>
          <p:nvPr userDrawn="1">
            <p:ph type="ftr" sz="quarter" idx="3"/>
          </p:nvPr>
        </p:nvSpPr>
        <p:spPr>
          <a:xfrm>
            <a:off x="457198" y="6483095"/>
            <a:ext cx="8540496" cy="105606"/>
          </a:xfrm>
          <a:prstGeom prst="rect">
            <a:avLst/>
          </a:prstGeom>
          <a:ln>
            <a:noFill/>
          </a:ln>
        </p:spPr>
        <p:txBody>
          <a:bodyPr wrap="square" lIns="0" tIns="0" rIns="0" bIns="0" anchor="b" anchorCtr="0">
            <a:spAutoFit/>
          </a:bodyPr>
          <a:lstStyle>
            <a:lvl1pPr>
              <a:lnSpc>
                <a:spcPct val="85000"/>
              </a:lnSpc>
              <a:spcBef>
                <a:spcPts val="400"/>
              </a:spcBef>
              <a:defRPr lang="en-US" sz="800" b="0" i="0">
                <a:solidFill>
                  <a:schemeClr val="tx1">
                    <a:lumMod val="40000"/>
                    <a:lumOff val="60000"/>
                  </a:schemeClr>
                </a:solidFill>
                <a:latin typeface="Calibri"/>
                <a:ea typeface="Calibri"/>
                <a:cs typeface="Calibri"/>
              </a:defRPr>
            </a:lvl1pPr>
          </a:lstStyle>
          <a:p>
            <a:endParaRPr lang="en-US" dirty="0"/>
          </a:p>
        </p:txBody>
      </p:sp>
      <p:grpSp>
        <p:nvGrpSpPr>
          <p:cNvPr id="9" name="Group 8">
            <a:extLst>
              <a:ext uri="{FF2B5EF4-FFF2-40B4-BE49-F238E27FC236}">
                <a16:creationId xmlns:a16="http://schemas.microsoft.com/office/drawing/2014/main" id="{452F6739-6D62-4D41-B4AE-8E8882561376}"/>
              </a:ext>
            </a:extLst>
          </p:cNvPr>
          <p:cNvGrpSpPr/>
          <p:nvPr userDrawn="1"/>
        </p:nvGrpSpPr>
        <p:grpSpPr>
          <a:xfrm>
            <a:off x="0" y="0"/>
            <a:ext cx="12192000" cy="6858000"/>
            <a:chOff x="0" y="0"/>
            <a:chExt cx="12192000" cy="6858000"/>
          </a:xfrm>
        </p:grpSpPr>
        <p:sp>
          <p:nvSpPr>
            <p:cNvPr id="11" name="grey box">
              <a:extLst>
                <a:ext uri="{FF2B5EF4-FFF2-40B4-BE49-F238E27FC236}">
                  <a16:creationId xmlns:a16="http://schemas.microsoft.com/office/drawing/2014/main" id="{DBEEA714-EC7F-4DBE-8AAF-94FD9007675E}"/>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a:endParaRPr>
            </a:p>
          </p:txBody>
        </p:sp>
        <p:sp>
          <p:nvSpPr>
            <p:cNvPr id="13" name="Rectangle 12">
              <a:extLst>
                <a:ext uri="{FF2B5EF4-FFF2-40B4-BE49-F238E27FC236}">
                  <a16:creationId xmlns:a16="http://schemas.microsoft.com/office/drawing/2014/main" id="{3B19FE59-A15D-4EF7-8978-1A9E0E58DC88}"/>
                </a:ext>
              </a:extLst>
            </p:cNvPr>
            <p:cNvSpPr/>
            <p:nvPr userDrawn="1"/>
          </p:nvSpPr>
          <p:spPr>
            <a:xfrm>
              <a:off x="0" y="6274308"/>
              <a:ext cx="12188952" cy="583692"/>
            </a:xfrm>
            <a:prstGeom prst="rect">
              <a:avLst/>
            </a:prstGeom>
            <a:solidFill>
              <a:schemeClr val="bg1"/>
            </a:solidFill>
            <a:ln w="31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latin typeface="Gill Sans MT"/>
                <a:ea typeface="+mn-ea"/>
                <a:cs typeface="+mn-cs"/>
              </a:endParaRPr>
            </a:p>
          </p:txBody>
        </p:sp>
        <p:sp>
          <p:nvSpPr>
            <p:cNvPr id="14" name="Organization">
              <a:extLst>
                <a:ext uri="{FF2B5EF4-FFF2-40B4-BE49-F238E27FC236}">
                  <a16:creationId xmlns:a16="http://schemas.microsoft.com/office/drawing/2014/main" id="{662FD0F5-E108-4A62-AB09-91131DFBB916}"/>
                </a:ext>
              </a:extLst>
            </p:cNvPr>
            <p:cNvSpPr txBox="1">
              <a:spLocks/>
            </p:cNvSpPr>
            <p:nvPr userDrawn="1"/>
          </p:nvSpPr>
          <p:spPr>
            <a:xfrm>
              <a:off x="457200" y="6449512"/>
              <a:ext cx="3439468" cy="158377"/>
            </a:xfrm>
            <a:prstGeom prst="rect">
              <a:avLst/>
            </a:prstGeom>
          </p:spPr>
          <p:txBody>
            <a:bodyPr wrap="none" lIns="0" tIns="0" rIns="0" bIns="0" anchor="t">
              <a:spAutoFit/>
            </a:bodyPr>
            <a:lstStyle>
              <a:lvl1pPr marL="0" indent="0" algn="r" defTabSz="914400" rtl="0" eaLnBrk="1" latinLnBrk="0" hangingPunct="1">
                <a:lnSpc>
                  <a:spcPct val="125000"/>
                </a:lnSpc>
                <a:spcBef>
                  <a:spcPts val="1800"/>
                </a:spcBef>
                <a:spcAft>
                  <a:spcPts val="0"/>
                </a:spcAft>
                <a:buFont typeface="Arial" panose="020B0604020202020204" pitchFamily="34" charset="0"/>
                <a:buNone/>
                <a:defRPr sz="1800" b="0" i="0" kern="1200" baseline="0">
                  <a:solidFill>
                    <a:schemeClr val="bg1"/>
                  </a:solidFill>
                  <a:latin typeface="Gill Sans" charset="0"/>
                  <a:ea typeface="Gill Sans" charset="0"/>
                  <a:cs typeface="Gill Sans" charset="0"/>
                </a:defRPr>
              </a:lvl1pPr>
              <a:lvl2pPr marL="365125" indent="-365125" algn="l" defTabSz="914400" rtl="0" eaLnBrk="1" latinLnBrk="0" hangingPunct="1">
                <a:lnSpc>
                  <a:spcPct val="125000"/>
                </a:lnSpc>
                <a:spcBef>
                  <a:spcPts val="1800"/>
                </a:spcBef>
                <a:spcAft>
                  <a:spcPts val="0"/>
                </a:spcAft>
                <a:buClr>
                  <a:schemeClr val="accent3"/>
                </a:buClr>
                <a:buFont typeface="Arial" panose="020B0604020202020204" pitchFamily="34" charset="0"/>
                <a:buChar char="•"/>
                <a:defRPr sz="2400" b="0" i="0" kern="1200">
                  <a:solidFill>
                    <a:srgbClr val="595959"/>
                  </a:solidFill>
                  <a:latin typeface="Gill Sans" charset="0"/>
                  <a:ea typeface="Gill Sans" charset="0"/>
                  <a:cs typeface="Gill Sans" charset="0"/>
                </a:defRPr>
              </a:lvl2pPr>
              <a:lvl3pPr marL="731520" indent="-365760" algn="l" defTabSz="914400" rtl="0" eaLnBrk="1" latinLnBrk="0" hangingPunct="1">
                <a:lnSpc>
                  <a:spcPct val="125000"/>
                </a:lnSpc>
                <a:spcBef>
                  <a:spcPts val="1800"/>
                </a:spcBef>
                <a:spcAft>
                  <a:spcPts val="0"/>
                </a:spcAft>
                <a:buClr>
                  <a:schemeClr val="accent3"/>
                </a:buClr>
                <a:buFont typeface="Arial" panose="020B0604020202020204" pitchFamily="34" charset="0"/>
                <a:buChar char="–"/>
                <a:defRPr sz="2400" b="0" i="0" kern="1200">
                  <a:solidFill>
                    <a:srgbClr val="595959"/>
                  </a:solidFill>
                  <a:latin typeface="Gill Sans" charset="0"/>
                  <a:ea typeface="Gill Sans" charset="0"/>
                  <a:cs typeface="Gill Sans" charset="0"/>
                </a:defRPr>
              </a:lvl3pPr>
              <a:lvl4pPr marL="1097280" indent="-365760" algn="l" defTabSz="914400" rtl="0" eaLnBrk="1" latinLnBrk="0" hangingPunct="1">
                <a:lnSpc>
                  <a:spcPct val="125000"/>
                </a:lnSpc>
                <a:spcBef>
                  <a:spcPts val="1800"/>
                </a:spcBef>
                <a:spcAft>
                  <a:spcPts val="0"/>
                </a:spcAft>
                <a:buClr>
                  <a:schemeClr val="accent3"/>
                </a:buClr>
                <a:buFont typeface="Arial" panose="020B0604020202020204" pitchFamily="34" charset="0"/>
                <a:buChar char="»"/>
                <a:defRPr sz="2400" b="0" i="0" kern="1200">
                  <a:solidFill>
                    <a:srgbClr val="595959"/>
                  </a:solidFill>
                  <a:latin typeface="Gill Sans" charset="0"/>
                  <a:ea typeface="Gill Sans" charset="0"/>
                  <a:cs typeface="Gill Sans" charset="0"/>
                </a:defRPr>
              </a:lvl4pPr>
              <a:lvl5pPr marL="1463040" indent="-365125" algn="l" defTabSz="914400" rtl="0" eaLnBrk="1" latinLnBrk="0" hangingPunct="1">
                <a:lnSpc>
                  <a:spcPct val="125000"/>
                </a:lnSpc>
                <a:spcBef>
                  <a:spcPts val="1800"/>
                </a:spcBef>
                <a:spcAft>
                  <a:spcPts val="0"/>
                </a:spcAft>
                <a:buClr>
                  <a:schemeClr val="accent3"/>
                </a:buClr>
                <a:buFont typeface="Arial" panose="020B0604020202020204" pitchFamily="34" charset="0"/>
                <a:buChar char="•"/>
                <a:defRPr sz="2400" b="0" i="0" kern="1200">
                  <a:solidFill>
                    <a:srgbClr val="595959"/>
                  </a:solidFill>
                  <a:latin typeface="Gill Sans" charset="0"/>
                  <a:ea typeface="Gill Sans" charset="0"/>
                  <a:cs typeface="Gill Sans"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lnSpc>
                  <a:spcPct val="85000"/>
                </a:lnSpc>
              </a:pPr>
              <a:r>
                <a:rPr lang="en-US" sz="1200" b="0" i="0" spc="0" baseline="0" dirty="0">
                  <a:solidFill>
                    <a:schemeClr val="accent1"/>
                  </a:solidFill>
                  <a:latin typeface="Calibri"/>
                  <a:ea typeface="Calibri"/>
                  <a:cs typeface="Calibri"/>
                </a:rPr>
                <a:t>Industry-Consumer </a:t>
              </a:r>
              <a:r>
                <a:rPr lang="en-US" sz="1200" b="1" i="0" spc="0" baseline="0" dirty="0">
                  <a:solidFill>
                    <a:schemeClr val="accent1"/>
                  </a:solidFill>
                  <a:latin typeface="Calibri"/>
                  <a:ea typeface="Calibri"/>
                  <a:cs typeface="Calibri"/>
                </a:rPr>
                <a:t>Alliance</a:t>
              </a:r>
              <a:r>
                <a:rPr lang="en-US" sz="1200" b="0" i="0" spc="0" baseline="0" dirty="0">
                  <a:solidFill>
                    <a:schemeClr val="accent1"/>
                  </a:solidFill>
                  <a:latin typeface="Calibri"/>
                  <a:ea typeface="Calibri"/>
                  <a:cs typeface="Calibri"/>
                </a:rPr>
                <a:t> </a:t>
              </a:r>
              <a:r>
                <a:rPr lang="en-US" sz="1200" b="1" i="0" spc="0" baseline="0" dirty="0">
                  <a:solidFill>
                    <a:schemeClr val="accent1"/>
                  </a:solidFill>
                  <a:latin typeface="Calibri"/>
                  <a:ea typeface="Calibri"/>
                  <a:cs typeface="Calibri"/>
                </a:rPr>
                <a:t>for Access</a:t>
              </a:r>
              <a:r>
                <a:rPr lang="en-US" sz="1200" b="0" i="0" spc="0" baseline="0" dirty="0">
                  <a:solidFill>
                    <a:schemeClr val="accent1"/>
                  </a:solidFill>
                  <a:latin typeface="Calibri"/>
                  <a:ea typeface="Calibri"/>
                  <a:cs typeface="Calibri"/>
                </a:rPr>
                <a:t>ible Technology</a:t>
              </a:r>
              <a:endParaRPr lang="en-US" sz="1200" b="0" i="0" spc="0" baseline="0" dirty="0">
                <a:solidFill>
                  <a:schemeClr val="tx1"/>
                </a:solidFill>
                <a:latin typeface="Calibri"/>
                <a:ea typeface="Calibri"/>
                <a:cs typeface="Calibri"/>
              </a:endParaRPr>
            </a:p>
          </p:txBody>
        </p:sp>
      </p:grpSp>
      <p:cxnSp>
        <p:nvCxnSpPr>
          <p:cNvPr id="15" name="Straight Connector 14">
            <a:extLst>
              <a:ext uri="{FF2B5EF4-FFF2-40B4-BE49-F238E27FC236}">
                <a16:creationId xmlns:a16="http://schemas.microsoft.com/office/drawing/2014/main" id="{B134CEEF-F96A-4F0A-A6C1-D5047BCD67E9}"/>
              </a:ext>
            </a:extLst>
          </p:cNvPr>
          <p:cNvCxnSpPr>
            <a:cxnSpLocks/>
          </p:cNvCxnSpPr>
          <p:nvPr userDrawn="1"/>
        </p:nvCxnSpPr>
        <p:spPr>
          <a:xfrm>
            <a:off x="3048" y="6274308"/>
            <a:ext cx="12188952" cy="0"/>
          </a:xfrm>
          <a:prstGeom prst="line">
            <a:avLst/>
          </a:prstGeom>
          <a:ln w="38100">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5" name="Title Placeholder"/>
          <p:cNvSpPr>
            <a:spLocks noGrp="1"/>
          </p:cNvSpPr>
          <p:nvPr userDrawn="1">
            <p:ph type="title"/>
          </p:nvPr>
        </p:nvSpPr>
        <p:spPr>
          <a:xfrm>
            <a:off x="457200" y="0"/>
            <a:ext cx="11338560" cy="996696"/>
          </a:xfrm>
          <a:prstGeom prst="rect">
            <a:avLst/>
          </a:prstGeom>
        </p:spPr>
        <p:txBody>
          <a:bodyPr vert="horz" lIns="0" tIns="0" rIns="0" bIns="0" rtlCol="0" anchor="b" anchorCtr="0">
            <a:normAutofit/>
          </a:bodyPr>
          <a:lstStyle/>
          <a:p>
            <a:r>
              <a:rPr lang="en-US" dirty="0"/>
              <a:t>Wide Screen Slide Titles Are 36 Points (pts.), Accent 1 Color </a:t>
            </a:r>
            <a:br>
              <a:rPr lang="en-US" dirty="0"/>
            </a:br>
            <a:r>
              <a:rPr lang="en-US" dirty="0"/>
              <a:t>(RGB 0/118/189)</a:t>
            </a:r>
          </a:p>
        </p:txBody>
      </p:sp>
      <p:sp>
        <p:nvSpPr>
          <p:cNvPr id="12" name="Text Placeholder"/>
          <p:cNvSpPr>
            <a:spLocks noGrp="1"/>
          </p:cNvSpPr>
          <p:nvPr userDrawn="1">
            <p:ph type="body" idx="1"/>
          </p:nvPr>
        </p:nvSpPr>
        <p:spPr>
          <a:xfrm>
            <a:off x="462604" y="1143000"/>
            <a:ext cx="11338560" cy="4800600"/>
          </a:xfrm>
          <a:prstGeom prst="rect">
            <a:avLst/>
          </a:prstGeom>
          <a:ln>
            <a:noFill/>
          </a:ln>
        </p:spPr>
        <p:txBody>
          <a:bodyPr vert="horz" lIns="0" tIns="0" rIns="0" bIns="0" rtlCol="0">
            <a:normAutofit/>
          </a:bodyPr>
          <a:lstStyle/>
          <a:p>
            <a:pPr lvl="0"/>
            <a:r>
              <a:rPr lang="en-US" dirty="0"/>
              <a:t>Bullet 1, bullet character 149. Wide screen content and all bullet text is Calibri 24 pts., black. Copyright footer placeholder is behind the background and is shown only on the title and closing slides.</a:t>
            </a:r>
          </a:p>
          <a:p>
            <a:pPr lvl="1"/>
            <a:r>
              <a:rPr lang="en-US" dirty="0"/>
              <a:t>Bullet 2, bullet character 150</a:t>
            </a:r>
          </a:p>
          <a:p>
            <a:pPr lvl="2"/>
            <a:r>
              <a:rPr lang="en-US" dirty="0"/>
              <a:t>Bullet 3, bullet character 187</a:t>
            </a:r>
          </a:p>
          <a:p>
            <a:pPr lvl="3"/>
            <a:r>
              <a:rPr lang="en-US" dirty="0"/>
              <a:t>Bullet 4, bullet character Unicode 25E6</a:t>
            </a:r>
          </a:p>
          <a:p>
            <a:pPr lvl="4"/>
            <a:r>
              <a:rPr lang="en-US" dirty="0"/>
              <a:t>Bullet 5, bullet character 155</a:t>
            </a:r>
          </a:p>
        </p:txBody>
      </p:sp>
      <p:sp>
        <p:nvSpPr>
          <p:cNvPr id="6" name="Slide Number"/>
          <p:cNvSpPr>
            <a:spLocks noGrp="1"/>
          </p:cNvSpPr>
          <p:nvPr userDrawn="1">
            <p:ph type="sldNum" sz="quarter" idx="4"/>
          </p:nvPr>
        </p:nvSpPr>
        <p:spPr>
          <a:xfrm>
            <a:off x="11647276" y="6458954"/>
            <a:ext cx="153888" cy="153888"/>
          </a:xfrm>
          <a:prstGeom prst="rect">
            <a:avLst/>
          </a:prstGeom>
        </p:spPr>
        <p:txBody>
          <a:bodyPr vert="horz" wrap="none" lIns="0" tIns="0" rIns="0" bIns="0" rtlCol="0" anchor="b" anchorCtr="0">
            <a:spAutoFit/>
          </a:bodyPr>
          <a:lstStyle>
            <a:lvl1pPr algn="r">
              <a:defRPr sz="1000" b="0" i="0">
                <a:solidFill>
                  <a:schemeClr val="tx1"/>
                </a:solidFill>
                <a:latin typeface="+mn-lt"/>
                <a:ea typeface="Calibri"/>
                <a:cs typeface="Calibri"/>
              </a:defRPr>
            </a:lvl1pPr>
          </a:lstStyle>
          <a:p>
            <a:fld id="{99A20822-4A49-4D36-86E3-300BA48D3F00}" type="slidenum">
              <a:rPr lang="en-US" smtClean="0"/>
              <a:pPr/>
              <a:t>‹#›</a:t>
            </a:fld>
            <a:endParaRPr lang="en-US" dirty="0"/>
          </a:p>
        </p:txBody>
      </p:sp>
    </p:spTree>
    <p:extLst>
      <p:ext uri="{BB962C8B-B14F-4D97-AF65-F5344CB8AC3E}">
        <p14:creationId xmlns:p14="http://schemas.microsoft.com/office/powerpoint/2010/main" val="397854331"/>
      </p:ext>
    </p:extLst>
  </p:cSld>
  <p:clrMap bg1="lt1" tx1="dk1" bg2="lt2" tx2="dk2" accent1="accent1" accent2="accent2" accent3="accent3" accent4="accent4" accent5="accent5" accent6="accent6" hlink="hlink" folHlink="folHlink"/>
  <p:sldLayoutIdLst>
    <p:sldLayoutId id="2147483678" r:id="rId1"/>
    <p:sldLayoutId id="2147483674" r:id="rId2"/>
    <p:sldLayoutId id="2147483679" r:id="rId3"/>
    <p:sldLayoutId id="2147483662"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82" r:id="rId13"/>
  </p:sldLayoutIdLst>
  <p:hf hdr="0" ftr="0" dt="0"/>
  <p:txStyles>
    <p:titleStyle>
      <a:lvl1pPr algn="l" defTabSz="685800" rtl="0" eaLnBrk="1" latinLnBrk="0" hangingPunct="1">
        <a:lnSpc>
          <a:spcPct val="90000"/>
        </a:lnSpc>
        <a:spcBef>
          <a:spcPct val="0"/>
        </a:spcBef>
        <a:buNone/>
        <a:defRPr sz="3600" b="0" i="0" kern="1200" baseline="0">
          <a:solidFill>
            <a:schemeClr val="accent1"/>
          </a:solidFill>
          <a:latin typeface="+mj-lt"/>
          <a:ea typeface="+mj-ea"/>
          <a:cs typeface="Calibri"/>
        </a:defRPr>
      </a:lvl1pPr>
    </p:titleStyle>
    <p:bodyStyle>
      <a:lvl1pPr marL="320040" marR="0" indent="-320040" algn="l" defTabSz="685800" rtl="0" eaLnBrk="1" fontAlgn="auto" latinLnBrk="0" hangingPunct="1">
        <a:lnSpc>
          <a:spcPct val="100000"/>
        </a:lnSpc>
        <a:spcBef>
          <a:spcPts val="1800"/>
        </a:spcBef>
        <a:spcAft>
          <a:spcPts val="0"/>
        </a:spcAft>
        <a:buClr>
          <a:schemeClr val="accent1"/>
        </a:buClr>
        <a:buSzPct val="100000"/>
        <a:buFont typeface="Times New Roman" panose="02020603050405020304" pitchFamily="18" charset="0"/>
        <a:buChar char="•"/>
        <a:tabLst/>
        <a:defRPr sz="2400" b="0" i="0" kern="1200">
          <a:solidFill>
            <a:schemeClr val="tx2"/>
          </a:solidFill>
          <a:latin typeface="+mn-lt"/>
          <a:ea typeface="Calibri"/>
          <a:cs typeface="Calibri"/>
        </a:defRPr>
      </a:lvl1pPr>
      <a:lvl2pPr marL="640080" marR="0" indent="-320040" algn="l" defTabSz="685800" rtl="0" eaLnBrk="1" fontAlgn="auto" latinLnBrk="0" hangingPunct="1">
        <a:lnSpc>
          <a:spcPct val="100000"/>
        </a:lnSpc>
        <a:spcBef>
          <a:spcPts val="600"/>
        </a:spcBef>
        <a:spcAft>
          <a:spcPts val="0"/>
        </a:spcAft>
        <a:buClr>
          <a:schemeClr val="accent1"/>
        </a:buClr>
        <a:buSzTx/>
        <a:buFont typeface="Calibri" panose="020F0502020204030204" pitchFamily="34" charset="0"/>
        <a:buChar char="–"/>
        <a:tabLst/>
        <a:defRPr sz="2400" b="0" i="0" kern="1200">
          <a:solidFill>
            <a:schemeClr val="tx2"/>
          </a:solidFill>
          <a:latin typeface="+mn-lt"/>
          <a:ea typeface="Calibri"/>
          <a:cs typeface="Calibri"/>
        </a:defRPr>
      </a:lvl2pPr>
      <a:lvl3pPr marL="1005840" marR="0" indent="-320040" algn="l" defTabSz="685800" rtl="0" eaLnBrk="1" fontAlgn="auto" latinLnBrk="0" hangingPunct="1">
        <a:lnSpc>
          <a:spcPct val="100000"/>
        </a:lnSpc>
        <a:spcBef>
          <a:spcPts val="600"/>
        </a:spcBef>
        <a:spcAft>
          <a:spcPts val="0"/>
        </a:spcAft>
        <a:buClr>
          <a:schemeClr val="accent1"/>
        </a:buClr>
        <a:buSzTx/>
        <a:buFont typeface="Calibri" panose="020F0502020204030204" pitchFamily="34" charset="0"/>
        <a:buChar char="»"/>
        <a:tabLst/>
        <a:defRPr sz="2400" b="0" i="0" kern="1200">
          <a:solidFill>
            <a:schemeClr val="tx2"/>
          </a:solidFill>
          <a:latin typeface="+mn-lt"/>
          <a:ea typeface="Calibri"/>
          <a:cs typeface="Calibri"/>
        </a:defRPr>
      </a:lvl3pPr>
      <a:lvl4pPr marL="1325880" marR="0" indent="-320040" algn="l" defTabSz="685800" rtl="0" eaLnBrk="1" fontAlgn="auto" latinLnBrk="0" hangingPunct="1">
        <a:lnSpc>
          <a:spcPct val="100000"/>
        </a:lnSpc>
        <a:spcBef>
          <a:spcPts val="600"/>
        </a:spcBef>
        <a:spcAft>
          <a:spcPts val="0"/>
        </a:spcAft>
        <a:buClr>
          <a:schemeClr val="accent1"/>
        </a:buClr>
        <a:buSzPct val="110000"/>
        <a:buFont typeface="Calibri" panose="020F0502020204030204" pitchFamily="34" charset="0"/>
        <a:buChar char="◦"/>
        <a:tabLst/>
        <a:defRPr sz="2400" b="0" i="0" kern="1200">
          <a:solidFill>
            <a:schemeClr val="tx2"/>
          </a:solidFill>
          <a:latin typeface="+mn-lt"/>
          <a:ea typeface="Calibri"/>
          <a:cs typeface="Calibri"/>
        </a:defRPr>
      </a:lvl4pPr>
      <a:lvl5pPr marL="1645920" marR="0" indent="-320040" algn="l" defTabSz="685800" rtl="0" eaLnBrk="1" fontAlgn="auto" latinLnBrk="0" hangingPunct="1">
        <a:lnSpc>
          <a:spcPct val="100000"/>
        </a:lnSpc>
        <a:spcBef>
          <a:spcPts val="600"/>
        </a:spcBef>
        <a:spcAft>
          <a:spcPts val="0"/>
        </a:spcAft>
        <a:buClr>
          <a:schemeClr val="accent1"/>
        </a:buClr>
        <a:buSzTx/>
        <a:buFont typeface="Calibri" panose="020F0502020204030204" pitchFamily="34" charset="0"/>
        <a:buChar char="›"/>
        <a:tabLst/>
        <a:defRPr sz="2400" b="0" i="0" kern="1200">
          <a:solidFill>
            <a:schemeClr val="tx2"/>
          </a:solidFill>
          <a:latin typeface="+mn-lt"/>
          <a:ea typeface="Calibri"/>
          <a:cs typeface="Calibri"/>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600" kern="1200">
          <a:solidFill>
            <a:schemeClr val="tx1"/>
          </a:solidFill>
          <a:latin typeface="Calibri"/>
          <a:ea typeface="Calibri"/>
          <a:cs typeface="Calibri"/>
        </a:defRPr>
      </a:lvl1pPr>
      <a:lvl2pPr marL="0" algn="l" defTabSz="685800" rtl="0" eaLnBrk="1" latinLnBrk="0" hangingPunct="1">
        <a:defRPr sz="1600" kern="1200">
          <a:solidFill>
            <a:schemeClr val="tx1"/>
          </a:solidFill>
          <a:latin typeface="Calibri"/>
          <a:ea typeface="Calibri"/>
          <a:cs typeface="Calibri"/>
        </a:defRPr>
      </a:lvl2pPr>
      <a:lvl3pPr marL="182563" indent="-182563" algn="l" defTabSz="685800" rtl="0" eaLnBrk="1" latinLnBrk="0" hangingPunct="1">
        <a:buClr>
          <a:schemeClr val="accent2"/>
        </a:buClr>
        <a:buFont typeface="Calibri" panose="02020603050405020304" pitchFamily="16" charset="0"/>
        <a:buChar char="•"/>
        <a:defRPr sz="1600" kern="1200">
          <a:solidFill>
            <a:schemeClr val="tx1"/>
          </a:solidFill>
          <a:latin typeface="Calibri"/>
          <a:ea typeface="Calibri"/>
          <a:cs typeface="Calibri"/>
        </a:defRPr>
      </a:lvl3pPr>
      <a:lvl4pPr marL="365760" indent="-182880" algn="l" defTabSz="685800" rtl="0" eaLnBrk="1" latinLnBrk="0" hangingPunct="1">
        <a:buClr>
          <a:schemeClr val="accent2"/>
        </a:buClr>
        <a:buFont typeface="Calibri" panose="02020603050405020304" pitchFamily="16" charset="0"/>
        <a:buChar char="–"/>
        <a:defRPr sz="1600" kern="1200">
          <a:solidFill>
            <a:schemeClr val="tx1"/>
          </a:solidFill>
          <a:latin typeface="Calibri"/>
          <a:ea typeface="Calibri"/>
          <a:cs typeface="Calibri"/>
        </a:defRPr>
      </a:lvl4pPr>
      <a:lvl5pPr marL="365760" algn="l" defTabSz="685800" rtl="0" eaLnBrk="1" latinLnBrk="0" hangingPunct="1">
        <a:defRPr sz="1600" kern="1200">
          <a:solidFill>
            <a:schemeClr val="tx1"/>
          </a:solidFill>
          <a:latin typeface="Calibri"/>
          <a:ea typeface="Calibri"/>
          <a:cs typeface="Calibri"/>
        </a:defRPr>
      </a:lvl5pPr>
      <a:lvl6pPr marL="365760" algn="l" defTabSz="685800" rtl="0" eaLnBrk="1" latinLnBrk="0" hangingPunct="1">
        <a:defRPr sz="1600" kern="1200">
          <a:solidFill>
            <a:schemeClr val="tx1"/>
          </a:solidFill>
          <a:latin typeface="Calibri"/>
          <a:ea typeface="Calibri"/>
          <a:cs typeface="Calibri"/>
        </a:defRPr>
      </a:lvl6pPr>
      <a:lvl7pPr marL="365760" algn="l" defTabSz="685800" rtl="0" eaLnBrk="1" latinLnBrk="0" hangingPunct="1">
        <a:defRPr sz="1600" kern="1200">
          <a:solidFill>
            <a:schemeClr val="tx1"/>
          </a:solidFill>
          <a:latin typeface="Calibri"/>
          <a:ea typeface="Calibri"/>
          <a:cs typeface="Calibri"/>
        </a:defRPr>
      </a:lvl7pPr>
      <a:lvl8pPr marL="365760" algn="l" defTabSz="685800" rtl="0" eaLnBrk="1" latinLnBrk="0" hangingPunct="1">
        <a:defRPr sz="1600" kern="1200">
          <a:solidFill>
            <a:schemeClr val="tx1"/>
          </a:solidFill>
          <a:latin typeface="Calibri"/>
          <a:ea typeface="Calibri"/>
          <a:cs typeface="Calibri"/>
        </a:defRPr>
      </a:lvl8pPr>
      <a:lvl9pPr marL="365760" algn="l" defTabSz="685800" rtl="0" eaLnBrk="1" latinLnBrk="0" hangingPunct="1">
        <a:defRPr sz="1600" kern="1200">
          <a:solidFill>
            <a:schemeClr val="tx1"/>
          </a:solidFill>
          <a:latin typeface="Calibri"/>
          <a:ea typeface="Calibri"/>
          <a:cs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8" Type="http://schemas.openxmlformats.org/officeDocument/2006/relationships/hyperlink" Target="https://acl.gov/about-acl/about-national-institute-disability-independent-living-and-rehabilitation-research" TargetMode="External"/><Relationship Id="rId3" Type="http://schemas.openxmlformats.org/officeDocument/2006/relationships/hyperlink" Target="https://allianceforaccess.org/" TargetMode="External"/><Relationship Id="rId7" Type="http://schemas.openxmlformats.org/officeDocument/2006/relationships/hyperlink" Target="https://gallaudet.edu/"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deafhhtech.org/rerc/projects/" TargetMode="External"/><Relationship Id="rId5" Type="http://schemas.openxmlformats.org/officeDocument/2006/relationships/hyperlink" Target="https://www.air.org/" TargetMode="External"/><Relationship Id="rId4" Type="http://schemas.openxmlformats.org/officeDocument/2006/relationships/hyperlink" Target="https://www.hearingloss.org/"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allianceforaccess.org/"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hyperlink" Target="https://bit.ly/43ULnCp" TargetMode="External"/><Relationship Id="rId3" Type="http://schemas.openxmlformats.org/officeDocument/2006/relationships/hyperlink" Target="https://www.facebook.com/HearingLossAssociation/" TargetMode="External"/><Relationship Id="rId7" Type="http://schemas.openxmlformats.org/officeDocument/2006/relationships/hyperlink" Target="https://bit.ly/3Jb0Syl"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hyperlink" Target="https://www.instagram.com/hearinglossassociation/" TargetMode="External"/><Relationship Id="rId5" Type="http://schemas.openxmlformats.org/officeDocument/2006/relationships/hyperlink" Target="https://twitter.com/HLAA" TargetMode="External"/><Relationship Id="rId4" Type="http://schemas.openxmlformats.org/officeDocument/2006/relationships/hyperlink" Target="https://www.linkedin.com/company/hlaa/"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bit.ly/3Jb0Syl" TargetMode="External"/><Relationship Id="rId7" Type="http://schemas.openxmlformats.org/officeDocument/2006/relationships/hyperlink" Target="https://bit.ly/3X1kIBA"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hyperlink" Target="https://bit.ly/43VVh72" TargetMode="External"/><Relationship Id="rId5" Type="http://schemas.openxmlformats.org/officeDocument/2006/relationships/hyperlink" Target="https://bit.ly/43PEJ0e" TargetMode="External"/><Relationship Id="rId4" Type="http://schemas.openxmlformats.org/officeDocument/2006/relationships/hyperlink" Target="https://bit.ly/42BVta8"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bit.ly/3Jb0Syl"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hyperlink" Target="https://bit.ly/43PEJ0e"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C9427-621E-4490-A5FF-7BEF6855A811}"/>
              </a:ext>
            </a:extLst>
          </p:cNvPr>
          <p:cNvSpPr>
            <a:spLocks noGrp="1"/>
          </p:cNvSpPr>
          <p:nvPr>
            <p:ph type="ctrTitle"/>
          </p:nvPr>
        </p:nvSpPr>
        <p:spPr/>
        <p:txBody>
          <a:bodyPr/>
          <a:lstStyle/>
          <a:p>
            <a:r>
              <a:rPr lang="en-US" dirty="0">
                <a:solidFill>
                  <a:schemeClr val="bg1"/>
                </a:solidFill>
              </a:rPr>
              <a:t>Introducing ICAAT</a:t>
            </a:r>
          </a:p>
        </p:txBody>
      </p:sp>
      <p:sp>
        <p:nvSpPr>
          <p:cNvPr id="3" name="Subtitle 2">
            <a:extLst>
              <a:ext uri="{FF2B5EF4-FFF2-40B4-BE49-F238E27FC236}">
                <a16:creationId xmlns:a16="http://schemas.microsoft.com/office/drawing/2014/main" id="{0384FE71-AB12-480A-9A8F-36619293741E}"/>
              </a:ext>
            </a:extLst>
          </p:cNvPr>
          <p:cNvSpPr>
            <a:spLocks noGrp="1"/>
          </p:cNvSpPr>
          <p:nvPr>
            <p:ph type="subTitle" idx="1"/>
          </p:nvPr>
        </p:nvSpPr>
        <p:spPr/>
        <p:txBody>
          <a:bodyPr/>
          <a:lstStyle/>
          <a:p>
            <a:r>
              <a:rPr lang="en-US" dirty="0">
                <a:solidFill>
                  <a:schemeClr val="bg1"/>
                </a:solidFill>
              </a:rPr>
              <a:t>HLAA Toolkit</a:t>
            </a:r>
          </a:p>
        </p:txBody>
      </p:sp>
      <p:sp>
        <p:nvSpPr>
          <p:cNvPr id="7" name="Text Placeholder 6">
            <a:extLst>
              <a:ext uri="{FF2B5EF4-FFF2-40B4-BE49-F238E27FC236}">
                <a16:creationId xmlns:a16="http://schemas.microsoft.com/office/drawing/2014/main" id="{F293FCAB-9A11-4A25-922C-58768BB9CA89}"/>
              </a:ext>
            </a:extLst>
          </p:cNvPr>
          <p:cNvSpPr>
            <a:spLocks noGrp="1"/>
          </p:cNvSpPr>
          <p:nvPr>
            <p:ph type="body" sz="quarter" idx="13"/>
          </p:nvPr>
        </p:nvSpPr>
        <p:spPr/>
        <p:txBody>
          <a:bodyPr/>
          <a:lstStyle/>
          <a:p>
            <a:endParaRPr lang="en-US" dirty="0"/>
          </a:p>
        </p:txBody>
      </p:sp>
      <p:sp>
        <p:nvSpPr>
          <p:cNvPr id="6" name="Text Placeholder 5">
            <a:extLst>
              <a:ext uri="{FF2B5EF4-FFF2-40B4-BE49-F238E27FC236}">
                <a16:creationId xmlns:a16="http://schemas.microsoft.com/office/drawing/2014/main" id="{882A3563-316C-4581-1ACF-CF82350B362C}"/>
              </a:ext>
            </a:extLst>
          </p:cNvPr>
          <p:cNvSpPr>
            <a:spLocks noGrp="1"/>
          </p:cNvSpPr>
          <p:nvPr>
            <p:ph type="body" sz="quarter" idx="11"/>
          </p:nvPr>
        </p:nvSpPr>
        <p:spPr>
          <a:xfrm>
            <a:off x="457200" y="4093231"/>
            <a:ext cx="829651" cy="246221"/>
          </a:xfrm>
        </p:spPr>
        <p:txBody>
          <a:bodyPr/>
          <a:lstStyle/>
          <a:p>
            <a:r>
              <a:rPr lang="en-US" dirty="0"/>
              <a:t>July 2023</a:t>
            </a:r>
          </a:p>
        </p:txBody>
      </p:sp>
    </p:spTree>
    <p:extLst>
      <p:ext uri="{BB962C8B-B14F-4D97-AF65-F5344CB8AC3E}">
        <p14:creationId xmlns:p14="http://schemas.microsoft.com/office/powerpoint/2010/main" val="3529711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1ADF2E4A-7C52-4592-88CB-D61D1A525D55}"/>
              </a:ext>
            </a:extLst>
          </p:cNvPr>
          <p:cNvSpPr>
            <a:spLocks noGrp="1"/>
          </p:cNvSpPr>
          <p:nvPr>
            <p:ph type="ctrTitle"/>
          </p:nvPr>
        </p:nvSpPr>
        <p:spPr/>
        <p:txBody>
          <a:bodyPr/>
          <a:lstStyle/>
          <a:p>
            <a:r>
              <a:rPr lang="en-US" dirty="0"/>
              <a:t>Linda Kozma-Spytek</a:t>
            </a:r>
          </a:p>
        </p:txBody>
      </p:sp>
      <p:sp>
        <p:nvSpPr>
          <p:cNvPr id="19" name="Subtitle 18">
            <a:extLst>
              <a:ext uri="{FF2B5EF4-FFF2-40B4-BE49-F238E27FC236}">
                <a16:creationId xmlns:a16="http://schemas.microsoft.com/office/drawing/2014/main" id="{449E4F9B-80A8-463E-A792-4E05468FD550}"/>
              </a:ext>
            </a:extLst>
          </p:cNvPr>
          <p:cNvSpPr>
            <a:spLocks noGrp="1"/>
          </p:cNvSpPr>
          <p:nvPr>
            <p:ph type="subTitle" idx="1"/>
          </p:nvPr>
        </p:nvSpPr>
        <p:spPr/>
        <p:txBody>
          <a:bodyPr>
            <a:noAutofit/>
          </a:bodyPr>
          <a:lstStyle/>
          <a:p>
            <a:pPr lvl="0"/>
            <a:r>
              <a:rPr lang="en-US" dirty="0"/>
              <a:t>Lkozma-spytek@hearingloss.org</a:t>
            </a:r>
          </a:p>
          <a:p>
            <a:pPr lvl="0"/>
            <a:endParaRPr lang="en-US" dirty="0"/>
          </a:p>
          <a:p>
            <a:pPr lvl="0"/>
            <a:r>
              <a:rPr lang="en-US" dirty="0"/>
              <a:t>Victoria Lennon</a:t>
            </a:r>
          </a:p>
          <a:p>
            <a:pPr lvl="0"/>
            <a:r>
              <a:rPr lang="en-US" dirty="0"/>
              <a:t>vlennon@air.org </a:t>
            </a:r>
          </a:p>
        </p:txBody>
      </p:sp>
      <p:sp>
        <p:nvSpPr>
          <p:cNvPr id="2" name="Text Placeholder 1">
            <a:extLst>
              <a:ext uri="{FF2B5EF4-FFF2-40B4-BE49-F238E27FC236}">
                <a16:creationId xmlns:a16="http://schemas.microsoft.com/office/drawing/2014/main" id="{BDF41532-A385-41CA-A62D-CEAD4A1F933E}"/>
              </a:ext>
            </a:extLst>
          </p:cNvPr>
          <p:cNvSpPr>
            <a:spLocks noGrp="1"/>
          </p:cNvSpPr>
          <p:nvPr>
            <p:ph type="body" sz="quarter" idx="16"/>
          </p:nvPr>
        </p:nvSpPr>
        <p:spPr/>
        <p:txBody>
          <a:bodyPr/>
          <a:lstStyle/>
          <a:p>
            <a:pPr marL="0" indent="0">
              <a:buNone/>
            </a:pPr>
            <a:r>
              <a:rPr lang="en-US" dirty="0"/>
              <a:t>Lise Hamlin</a:t>
            </a:r>
          </a:p>
        </p:txBody>
      </p:sp>
      <p:sp>
        <p:nvSpPr>
          <p:cNvPr id="3" name="Text Placeholder 2">
            <a:extLst>
              <a:ext uri="{FF2B5EF4-FFF2-40B4-BE49-F238E27FC236}">
                <a16:creationId xmlns:a16="http://schemas.microsoft.com/office/drawing/2014/main" id="{D41677EC-0141-4319-ABAE-5289C75CC277}"/>
              </a:ext>
            </a:extLst>
          </p:cNvPr>
          <p:cNvSpPr>
            <a:spLocks noGrp="1"/>
          </p:cNvSpPr>
          <p:nvPr>
            <p:ph type="body" sz="quarter" idx="17"/>
          </p:nvPr>
        </p:nvSpPr>
        <p:spPr/>
        <p:txBody>
          <a:bodyPr>
            <a:noAutofit/>
          </a:bodyPr>
          <a:lstStyle/>
          <a:p>
            <a:pPr lvl="0"/>
            <a:r>
              <a:rPr lang="en-US" dirty="0"/>
              <a:t>lhamlin@hearingloss.org</a:t>
            </a:r>
          </a:p>
          <a:p>
            <a:pPr lvl="0"/>
            <a:endParaRPr lang="en-US" dirty="0"/>
          </a:p>
        </p:txBody>
      </p:sp>
      <p:sp>
        <p:nvSpPr>
          <p:cNvPr id="6" name="Text Placeholder 5">
            <a:extLst>
              <a:ext uri="{FF2B5EF4-FFF2-40B4-BE49-F238E27FC236}">
                <a16:creationId xmlns:a16="http://schemas.microsoft.com/office/drawing/2014/main" id="{300EFBB9-BE88-4B5E-82E8-306719CD85F1}"/>
              </a:ext>
            </a:extLst>
          </p:cNvPr>
          <p:cNvSpPr>
            <a:spLocks noGrp="1"/>
          </p:cNvSpPr>
          <p:nvPr>
            <p:ph type="body" sz="quarter" idx="14"/>
          </p:nvPr>
        </p:nvSpPr>
        <p:spPr/>
        <p:txBody>
          <a:bodyPr/>
          <a:lstStyle/>
          <a:p>
            <a:pPr lvl="0"/>
            <a:r>
              <a:rPr lang="en-US" dirty="0"/>
              <a:t>Notice of Trademark: “American Institutes for Research” and “AIR” are registered trademarks. All other brand, product, or company names are trademarks or registered trademarks of their respective owners.</a:t>
            </a:r>
          </a:p>
          <a:p>
            <a:pPr lvl="0"/>
            <a:r>
              <a:rPr lang="en-US" dirty="0"/>
              <a:t>Copyright © 2020 American Institutes for Research®. All rights reserved. No part of this publication may be reproduced, distributed, or transmitted in any form or by any means, including photocopying, recording, website display, or other electronic or mechanical methods, without the prior written permission of the American Institutes for Research. For permission requests, please use the Contact Us form on www.air.org.</a:t>
            </a:r>
          </a:p>
        </p:txBody>
      </p:sp>
      <p:sp>
        <p:nvSpPr>
          <p:cNvPr id="55" name="Text Placeholder 54">
            <a:extLst>
              <a:ext uri="{FF2B5EF4-FFF2-40B4-BE49-F238E27FC236}">
                <a16:creationId xmlns:a16="http://schemas.microsoft.com/office/drawing/2014/main" id="{A0C5A965-3FE0-4917-925E-8587F6588AE8}"/>
              </a:ext>
            </a:extLst>
          </p:cNvPr>
          <p:cNvSpPr>
            <a:spLocks noGrp="1"/>
          </p:cNvSpPr>
          <p:nvPr>
            <p:ph type="body" sz="quarter" idx="15"/>
          </p:nvPr>
        </p:nvSpPr>
        <p:spPr/>
        <p:txBody>
          <a:bodyPr/>
          <a:lstStyle/>
          <a:p>
            <a:r>
              <a:rPr lang="en-US" dirty="0"/>
              <a:t>XXXX_MO/YR</a:t>
            </a:r>
          </a:p>
        </p:txBody>
      </p:sp>
    </p:spTree>
    <p:extLst>
      <p:ext uri="{BB962C8B-B14F-4D97-AF65-F5344CB8AC3E}">
        <p14:creationId xmlns:p14="http://schemas.microsoft.com/office/powerpoint/2010/main" val="1594604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Meeting the Technology Needs of People with Loss</a:t>
            </a:r>
          </a:p>
        </p:txBody>
      </p:sp>
      <p:sp>
        <p:nvSpPr>
          <p:cNvPr id="12" name="Content Placeholder 11"/>
          <p:cNvSpPr>
            <a:spLocks noGrp="1"/>
          </p:cNvSpPr>
          <p:nvPr>
            <p:ph idx="1"/>
          </p:nvPr>
        </p:nvSpPr>
        <p:spPr/>
        <p:txBody>
          <a:bodyPr>
            <a:noAutofit/>
          </a:bodyPr>
          <a:lstStyle/>
          <a:p>
            <a:r>
              <a:rPr lang="en-US" kern="0" dirty="0">
                <a:solidFill>
                  <a:srgbClr val="333333"/>
                </a:solidFill>
                <a:effectLst/>
                <a:latin typeface="Arial" panose="020B0604020202020204" pitchFamily="34" charset="0"/>
                <a:ea typeface="Calibri" panose="020F0502020204030204" pitchFamily="34" charset="0"/>
              </a:rPr>
              <a:t>ICAAT is an online alliance for </a:t>
            </a:r>
            <a:r>
              <a:rPr lang="en-US" kern="0" dirty="0">
                <a:solidFill>
                  <a:srgbClr val="333333"/>
                </a:solidFill>
                <a:latin typeface="Arial" panose="020B0604020202020204" pitchFamily="34" charset="0"/>
                <a:ea typeface="Calibri" panose="020F0502020204030204" pitchFamily="34" charset="0"/>
              </a:rPr>
              <a:t>industry and consumers with hearing loss that </a:t>
            </a:r>
            <a:r>
              <a:rPr lang="en-US" kern="0" dirty="0">
                <a:solidFill>
                  <a:srgbClr val="333333"/>
                </a:solidFill>
                <a:effectLst/>
                <a:latin typeface="Arial" panose="020B0604020202020204" pitchFamily="34" charset="0"/>
                <a:ea typeface="Calibri" panose="020F0502020204030204" pitchFamily="34" charset="0"/>
              </a:rPr>
              <a:t>provides an easy, structured way for consumers </a:t>
            </a:r>
            <a:r>
              <a:rPr lang="en-US" kern="0" dirty="0">
                <a:solidFill>
                  <a:srgbClr val="333333"/>
                </a:solidFill>
                <a:latin typeface="Arial" panose="020B0604020202020204" pitchFamily="34" charset="0"/>
                <a:ea typeface="Calibri" panose="020F0502020204030204" pitchFamily="34" charset="0"/>
              </a:rPr>
              <a:t>and industry to connect, work together and inspire better technology from the ground up.</a:t>
            </a:r>
            <a:endParaRPr lang="en-US" kern="0" dirty="0">
              <a:solidFill>
                <a:srgbClr val="333333"/>
              </a:solidFill>
              <a:effectLst/>
              <a:latin typeface="Arial" panose="020B0604020202020204" pitchFamily="34" charset="0"/>
              <a:ea typeface="Calibri" panose="020F0502020204030204" pitchFamily="34" charset="0"/>
            </a:endParaRPr>
          </a:p>
          <a:p>
            <a:pPr algn="just"/>
            <a:endParaRPr lang="en-US" kern="0" dirty="0">
              <a:solidFill>
                <a:srgbClr val="333333"/>
              </a:solidFill>
              <a:effectLst/>
              <a:latin typeface="Arial" panose="020B0604020202020204" pitchFamily="34" charset="0"/>
              <a:ea typeface="Calibri" panose="020F0502020204030204" pitchFamily="34" charset="0"/>
            </a:endParaRPr>
          </a:p>
          <a:p>
            <a:r>
              <a:rPr lang="en-US" kern="0" dirty="0">
                <a:solidFill>
                  <a:srgbClr val="333333"/>
                </a:solidFill>
                <a:latin typeface="Arial" panose="020B0604020202020204" pitchFamily="34" charset="0"/>
                <a:ea typeface="Calibri" panose="020F0502020204030204" pitchFamily="34" charset="0"/>
              </a:rPr>
              <a:t>As a first-of-its-kind program for people with hearing loss, ICAAT was created with extensive input and feedback from consumers, hearing loss experts and industry. Its goal is for consumers and industry to collaborate on everyday products that meet the needs of the growing number of people with hearing loss</a:t>
            </a:r>
            <a:r>
              <a:rPr lang="en-US" kern="0" dirty="0">
                <a:solidFill>
                  <a:schemeClr val="tx2"/>
                </a:solidFill>
                <a:latin typeface="Arial" panose="020B0604020202020204" pitchFamily="34" charset="0"/>
                <a:ea typeface="Calibri" panose="020F0502020204030204" pitchFamily="34" charset="0"/>
                <a:cs typeface="Arial" panose="020B0604020202020204" pitchFamily="34" charset="0"/>
              </a:rPr>
              <a:t>. </a:t>
            </a:r>
            <a:r>
              <a:rPr lang="en-US" b="0" i="0" dirty="0">
                <a:solidFill>
                  <a:schemeClr val="tx2"/>
                </a:solidFill>
                <a:effectLst/>
                <a:latin typeface="Arial" panose="020B0604020202020204" pitchFamily="34" charset="0"/>
                <a:cs typeface="Arial" panose="020B0604020202020204" pitchFamily="34" charset="0"/>
              </a:rPr>
              <a:t>ICAAT was developed by the Deaf/Hard of Hearing </a:t>
            </a:r>
            <a:r>
              <a:rPr lang="en-US" dirty="0">
                <a:solidFill>
                  <a:schemeClr val="tx2"/>
                </a:solidFill>
                <a:latin typeface="Arial" panose="020B0604020202020204" pitchFamily="34" charset="0"/>
                <a:cs typeface="Arial" panose="020B0604020202020204" pitchFamily="34" charset="0"/>
              </a:rPr>
              <a:t>Technology Rehabilitation Engineering Research Center at </a:t>
            </a:r>
            <a:r>
              <a:rPr lang="en-US" b="0" i="0" dirty="0">
                <a:solidFill>
                  <a:schemeClr val="tx2"/>
                </a:solidFill>
                <a:effectLst/>
                <a:latin typeface="Arial" panose="020B0604020202020204" pitchFamily="34" charset="0"/>
                <a:cs typeface="Arial" panose="020B0604020202020204" pitchFamily="34" charset="0"/>
              </a:rPr>
              <a:t>Gallaudet University and its partners the American Institutes for Research (AIR) and the Hearing Loss Association of America (HLAA) through a grant from the National Institute on Disability, Independent Living, and Rehabilitation Research (grant #90REGE0013).</a:t>
            </a:r>
          </a:p>
          <a:p>
            <a:endParaRPr lang="en-US" kern="0" dirty="0">
              <a:solidFill>
                <a:schemeClr val="tx2"/>
              </a:solidFill>
              <a:latin typeface="Arial" panose="020B0604020202020204" pitchFamily="34" charset="0"/>
              <a:ea typeface="Calibri" panose="020F0502020204030204" pitchFamily="34" charset="0"/>
              <a:cs typeface="Arial" panose="020B0604020202020204" pitchFamily="34" charset="0"/>
            </a:endParaRPr>
          </a:p>
          <a:p>
            <a:r>
              <a:rPr lang="en-US" sz="1800" b="1" dirty="0">
                <a:solidFill>
                  <a:schemeClr val="tx2"/>
                </a:solidFill>
                <a:latin typeface="Arial" panose="020B0604020202020204" pitchFamily="34" charset="0"/>
                <a:cs typeface="Arial" panose="020B0604020202020204" pitchFamily="34" charset="0"/>
              </a:rPr>
              <a:t>Please help us spread the word </a:t>
            </a:r>
            <a:r>
              <a:rPr lang="en-US" b="1" dirty="0">
                <a:solidFill>
                  <a:schemeClr val="tx2"/>
                </a:solidFill>
                <a:latin typeface="Arial" panose="020B0604020202020204" pitchFamily="34" charset="0"/>
                <a:cs typeface="Arial" panose="020B0604020202020204" pitchFamily="34" charset="0"/>
              </a:rPr>
              <a:t>about how ICAAT can inspire more accessible technology for people with hearing loss. </a:t>
            </a:r>
            <a:r>
              <a:rPr lang="en-US" sz="1800" dirty="0">
                <a:solidFill>
                  <a:schemeClr val="tx2"/>
                </a:solidFill>
                <a:latin typeface="Arial" panose="020B0604020202020204" pitchFamily="34" charset="0"/>
                <a:cs typeface="Arial" panose="020B0604020202020204" pitchFamily="34" charset="0"/>
              </a:rPr>
              <a:t>This toolkit includes key information, sample posts, and graphics that we hope you and your networks will find useful for growing awareness of ICAAT on your digital/social media platforms.</a:t>
            </a:r>
            <a:endParaRPr lang="en-US" sz="1800" b="1" dirty="0">
              <a:solidFill>
                <a:schemeClr val="tx2"/>
              </a:solidFill>
              <a:latin typeface="Arial" panose="020B0604020202020204" pitchFamily="34" charset="0"/>
              <a:cs typeface="Arial" panose="020B0604020202020204" pitchFamily="34" charset="0"/>
            </a:endParaRPr>
          </a:p>
          <a:p>
            <a:endParaRPr lang="en-US" kern="0" dirty="0">
              <a:solidFill>
                <a:schemeClr val="tx2"/>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99A20822-4A49-4D36-86E3-300BA48D3F00}" type="slidenum">
              <a:rPr lang="en-US" smtClean="0"/>
              <a:pPr/>
              <a:t>2</a:t>
            </a:fld>
            <a:endParaRPr lang="en-US" dirty="0"/>
          </a:p>
        </p:txBody>
      </p:sp>
    </p:spTree>
    <p:extLst>
      <p:ext uri="{BB962C8B-B14F-4D97-AF65-F5344CB8AC3E}">
        <p14:creationId xmlns:p14="http://schemas.microsoft.com/office/powerpoint/2010/main" val="1792558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p:txBody>
          <a:bodyPr/>
          <a:lstStyle/>
          <a:p>
            <a:r>
              <a:rPr lang="en-US" dirty="0"/>
              <a:t>Key Online Resources</a:t>
            </a:r>
          </a:p>
        </p:txBody>
      </p:sp>
      <p:sp>
        <p:nvSpPr>
          <p:cNvPr id="2" name="Text Placeholder 1"/>
          <p:cNvSpPr>
            <a:spLocks noGrp="1"/>
          </p:cNvSpPr>
          <p:nvPr>
            <p:ph type="body" sz="quarter" idx="10"/>
          </p:nvPr>
        </p:nvSpPr>
        <p:spPr/>
        <p:txBody>
          <a:bodyPr/>
          <a:lstStyle/>
          <a:p>
            <a:r>
              <a:rPr lang="en-US" altLang="en-US" kern="0" dirty="0" bmk="">
                <a:solidFill>
                  <a:srgbClr val="333333"/>
                </a:solidFill>
                <a:latin typeface="Arial" panose="020B0604020202020204" pitchFamily="34" charset="0"/>
                <a:hlinkClick r:id="rId3"/>
              </a:rPr>
              <a:t>ICAAT</a:t>
            </a:r>
            <a:endParaRPr lang="en-US" altLang="en-US" kern="0" dirty="0" bmk="">
              <a:solidFill>
                <a:srgbClr val="333333"/>
              </a:solidFill>
              <a:latin typeface="Arial" panose="020B0604020202020204" pitchFamily="34" charset="0"/>
            </a:endParaRPr>
          </a:p>
          <a:p>
            <a:r>
              <a:rPr lang="en-US" altLang="en-US" kern="0" dirty="0" bmk="">
                <a:solidFill>
                  <a:srgbClr val="333333"/>
                </a:solidFill>
                <a:latin typeface="Arial" panose="020B0604020202020204" pitchFamily="34" charset="0"/>
                <a:hlinkClick r:id="rId4"/>
              </a:rPr>
              <a:t>Hearing Loss Association of America</a:t>
            </a:r>
            <a:endParaRPr lang="en-US" altLang="en-US" kern="0" dirty="0" bmk="">
              <a:solidFill>
                <a:srgbClr val="333333"/>
              </a:solidFill>
              <a:latin typeface="Arial" panose="020B0604020202020204" pitchFamily="34" charset="0"/>
            </a:endParaRPr>
          </a:p>
          <a:p>
            <a:r>
              <a:rPr lang="en-US" altLang="en-US" kern="0" dirty="0" bmk="">
                <a:solidFill>
                  <a:srgbClr val="333333"/>
                </a:solidFill>
                <a:latin typeface="Arial" panose="020B0604020202020204" pitchFamily="34" charset="0"/>
                <a:hlinkClick r:id="rId5"/>
              </a:rPr>
              <a:t>American Institutes for Research</a:t>
            </a:r>
            <a:endParaRPr lang="en-US" altLang="en-US" kern="0" dirty="0" bmk="">
              <a:solidFill>
                <a:srgbClr val="333333"/>
              </a:solidFill>
              <a:latin typeface="Arial" panose="020B0604020202020204" pitchFamily="34" charset="0"/>
            </a:endParaRPr>
          </a:p>
          <a:p>
            <a:r>
              <a:rPr lang="en-US" altLang="en-US" kern="0" dirty="0" bmk="">
                <a:solidFill>
                  <a:srgbClr val="333333"/>
                </a:solidFill>
                <a:latin typeface="Arial" panose="020B0604020202020204" pitchFamily="34" charset="0"/>
                <a:hlinkClick r:id="rId6"/>
              </a:rPr>
              <a:t>Deaf/Hard of Hearing Technology Rehabilitation Engineering Research Center at Gallaudet University</a:t>
            </a:r>
            <a:endParaRPr lang="en-US" altLang="en-US" kern="0" dirty="0" bmk="">
              <a:solidFill>
                <a:srgbClr val="333333"/>
              </a:solidFill>
              <a:latin typeface="Arial" panose="020B0604020202020204" pitchFamily="34" charset="0"/>
            </a:endParaRPr>
          </a:p>
          <a:p>
            <a:r>
              <a:rPr lang="en-US" altLang="en-US" kern="0" dirty="0" bmk="">
                <a:solidFill>
                  <a:srgbClr val="333333"/>
                </a:solidFill>
                <a:latin typeface="Arial" panose="020B0604020202020204" pitchFamily="34" charset="0"/>
                <a:hlinkClick r:id="rId7"/>
              </a:rPr>
              <a:t>Gallaudet University</a:t>
            </a:r>
            <a:endParaRPr lang="en-US" altLang="en-US" kern="0" dirty="0" bmk="">
              <a:solidFill>
                <a:srgbClr val="333333"/>
              </a:solidFill>
              <a:latin typeface="Arial" panose="020B0604020202020204" pitchFamily="34" charset="0"/>
            </a:endParaRPr>
          </a:p>
          <a:p>
            <a:r>
              <a:rPr lang="en-US" altLang="en-US" kern="0" dirty="0" bmk="">
                <a:solidFill>
                  <a:srgbClr val="333333"/>
                </a:solidFill>
                <a:latin typeface="Arial" panose="020B0604020202020204" pitchFamily="34" charset="0"/>
                <a:hlinkClick r:id="rId8"/>
              </a:rPr>
              <a:t>National Institute on Disability, Independent Living, and Rehabilitation Research</a:t>
            </a:r>
            <a:endParaRPr lang="en-US" altLang="en-US" dirty="0" bmk=""/>
          </a:p>
        </p:txBody>
      </p:sp>
      <p:sp>
        <p:nvSpPr>
          <p:cNvPr id="3" name="Slide Number Placeholder 2"/>
          <p:cNvSpPr>
            <a:spLocks noGrp="1"/>
          </p:cNvSpPr>
          <p:nvPr>
            <p:ph type="sldNum" sz="quarter" idx="12"/>
          </p:nvPr>
        </p:nvSpPr>
        <p:spPr/>
        <p:txBody>
          <a:bodyPr/>
          <a:lstStyle/>
          <a:p>
            <a:fld id="{99A20822-4A49-4D36-86E3-300BA48D3F00}" type="slidenum">
              <a:rPr lang="en-US" smtClean="0"/>
              <a:pPr/>
              <a:t>3</a:t>
            </a:fld>
            <a:endParaRPr lang="en-US" dirty="0"/>
          </a:p>
        </p:txBody>
      </p:sp>
    </p:spTree>
    <p:extLst>
      <p:ext uri="{BB962C8B-B14F-4D97-AF65-F5344CB8AC3E}">
        <p14:creationId xmlns:p14="http://schemas.microsoft.com/office/powerpoint/2010/main" val="637065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Sample Newsletter Post</a:t>
            </a:r>
          </a:p>
        </p:txBody>
      </p:sp>
      <p:sp>
        <p:nvSpPr>
          <p:cNvPr id="5" name="Content Placeholder 4"/>
          <p:cNvSpPr>
            <a:spLocks noGrp="1"/>
          </p:cNvSpPr>
          <p:nvPr>
            <p:ph sz="quarter" idx="15"/>
          </p:nvPr>
        </p:nvSpPr>
        <p:spPr/>
        <p:txBody>
          <a:bodyPr/>
          <a:lstStyle/>
          <a:p>
            <a:pPr marL="0" indent="0">
              <a:buNone/>
            </a:pPr>
            <a:r>
              <a:rPr lang="en-US" kern="0" dirty="0">
                <a:solidFill>
                  <a:srgbClr val="333333"/>
                </a:solidFill>
                <a:latin typeface="Arial" panose="020B0604020202020204" pitchFamily="34" charset="0"/>
                <a:ea typeface="Calibri" panose="020F0502020204030204" pitchFamily="34" charset="0"/>
              </a:rPr>
              <a:t>Title: </a:t>
            </a:r>
          </a:p>
          <a:p>
            <a:pPr marL="0" indent="0">
              <a:buNone/>
            </a:pPr>
            <a:r>
              <a:rPr lang="en-US" kern="0" dirty="0">
                <a:solidFill>
                  <a:srgbClr val="333333"/>
                </a:solidFill>
                <a:latin typeface="Arial" panose="020B0604020202020204" pitchFamily="34" charset="0"/>
                <a:ea typeface="Calibri" panose="020F0502020204030204" pitchFamily="34" charset="0"/>
              </a:rPr>
              <a:t>Meeting the Technology Needs of People with Hearing Loss</a:t>
            </a:r>
          </a:p>
          <a:p>
            <a:endParaRPr lang="en-US" kern="0" dirty="0">
              <a:solidFill>
                <a:srgbClr val="333333"/>
              </a:solidFill>
              <a:latin typeface="Arial" panose="020B0604020202020204" pitchFamily="34" charset="0"/>
              <a:ea typeface="Calibri" panose="020F0502020204030204" pitchFamily="34" charset="0"/>
            </a:endParaRPr>
          </a:p>
          <a:p>
            <a:pPr marL="0" indent="0">
              <a:buNone/>
            </a:pPr>
            <a:r>
              <a:rPr lang="en-US" kern="0" dirty="0">
                <a:solidFill>
                  <a:srgbClr val="333333"/>
                </a:solidFill>
                <a:latin typeface="Arial" panose="020B0604020202020204" pitchFamily="34" charset="0"/>
                <a:ea typeface="Calibri" panose="020F0502020204030204" pitchFamily="34" charset="0"/>
              </a:rPr>
              <a:t>Body:</a:t>
            </a:r>
          </a:p>
          <a:p>
            <a:pPr marL="0" indent="0">
              <a:buNone/>
            </a:pPr>
            <a:r>
              <a:rPr lang="en-US" sz="2000" kern="0" dirty="0">
                <a:solidFill>
                  <a:srgbClr val="333333"/>
                </a:solidFill>
                <a:latin typeface="Arial" panose="020B0604020202020204" pitchFamily="34" charset="0"/>
                <a:ea typeface="Calibri" panose="020F0502020204030204" pitchFamily="34" charset="0"/>
              </a:rPr>
              <a:t>ICAAT is a new online alliance providing </a:t>
            </a:r>
            <a:r>
              <a:rPr lang="en-US" sz="2000" kern="0" dirty="0">
                <a:solidFill>
                  <a:srgbClr val="333333"/>
                </a:solidFill>
                <a:effectLst/>
                <a:latin typeface="Arial" panose="020B0604020202020204" pitchFamily="34" charset="0"/>
                <a:ea typeface="Calibri" panose="020F0502020204030204" pitchFamily="34" charset="0"/>
              </a:rPr>
              <a:t>an easy, structured way for consumers with hearing loss to engage with technology developers.</a:t>
            </a:r>
            <a:r>
              <a:rPr lang="en-US" sz="2000" kern="0" dirty="0">
                <a:solidFill>
                  <a:srgbClr val="333333"/>
                </a:solidFill>
                <a:latin typeface="Arial" panose="020B0604020202020204" pitchFamily="34" charset="0"/>
                <a:ea typeface="Calibri" panose="020F0502020204030204" pitchFamily="34" charset="0"/>
              </a:rPr>
              <a:t> ICAAT offers consumers an online community where they can view current or upcoming product research/testing opportunities, engage in discussions, and share resources as well as their user experiences. I</a:t>
            </a:r>
            <a:r>
              <a:rPr lang="en-US" sz="2000" kern="0" dirty="0">
                <a:solidFill>
                  <a:srgbClr val="333333"/>
                </a:solidFill>
                <a:effectLst/>
                <a:latin typeface="Arial" panose="020B0604020202020204" pitchFamily="34" charset="0"/>
                <a:ea typeface="Calibri" panose="020F0502020204030204" pitchFamily="34" charset="0"/>
              </a:rPr>
              <a:t>ndustry representatives can enlist consumers with hearing loss in product research and testing activities and talk directly with consumers to learn when technology meets their needs and when it doesn’t. </a:t>
            </a:r>
            <a:r>
              <a:rPr lang="en-US" sz="2000" kern="0" dirty="0">
                <a:solidFill>
                  <a:srgbClr val="333333"/>
                </a:solidFill>
                <a:effectLst/>
                <a:latin typeface="Arial" panose="020B0604020202020204" pitchFamily="34" charset="0"/>
                <a:ea typeface="Calibri" panose="020F0502020204030204" pitchFamily="34" charset="0"/>
                <a:hlinkClick r:id="rId3"/>
              </a:rPr>
              <a:t>https://allianceforaccess.org/</a:t>
            </a:r>
            <a:r>
              <a:rPr lang="en-US" sz="2000" kern="0" dirty="0">
                <a:solidFill>
                  <a:srgbClr val="333333"/>
                </a:solidFill>
                <a:effectLst/>
                <a:latin typeface="Arial" panose="020B0604020202020204" pitchFamily="34" charset="0"/>
                <a:ea typeface="Calibri" panose="020F0502020204030204" pitchFamily="34" charset="0"/>
              </a:rPr>
              <a:t> </a:t>
            </a:r>
          </a:p>
          <a:p>
            <a:endParaRPr lang="en-US" dirty="0"/>
          </a:p>
        </p:txBody>
      </p:sp>
      <p:sp>
        <p:nvSpPr>
          <p:cNvPr id="8" name="Text Placeholder 7"/>
          <p:cNvSpPr>
            <a:spLocks noGrp="1"/>
          </p:cNvSpPr>
          <p:nvPr>
            <p:ph type="body" sz="quarter" idx="16"/>
          </p:nvPr>
        </p:nvSpPr>
        <p:spPr/>
        <p:txBody>
          <a:bodyPr>
            <a:normAutofit/>
          </a:bodyPr>
          <a:lstStyle/>
          <a:p>
            <a:pPr lvl="0"/>
            <a:r>
              <a:rPr lang="en-US" i="1" dirty="0"/>
              <a:t>Source:</a:t>
            </a:r>
            <a:r>
              <a:rPr lang="en-US" dirty="0"/>
              <a:t> Placeholder for sources and permissions (if needed).</a:t>
            </a:r>
          </a:p>
        </p:txBody>
      </p:sp>
      <p:sp>
        <p:nvSpPr>
          <p:cNvPr id="4" name="Slide Number Placeholder 3"/>
          <p:cNvSpPr>
            <a:spLocks noGrp="1"/>
          </p:cNvSpPr>
          <p:nvPr>
            <p:ph type="sldNum" sz="quarter" idx="14"/>
          </p:nvPr>
        </p:nvSpPr>
        <p:spPr/>
        <p:txBody>
          <a:bodyPr/>
          <a:lstStyle/>
          <a:p>
            <a:fld id="{99A20822-4A49-4D36-86E3-300BA48D3F00}" type="slidenum">
              <a:rPr lang="en-US" smtClean="0"/>
              <a:pPr/>
              <a:t>4</a:t>
            </a:fld>
            <a:endParaRPr lang="en-US" dirty="0"/>
          </a:p>
        </p:txBody>
      </p:sp>
    </p:spTree>
    <p:extLst>
      <p:ext uri="{BB962C8B-B14F-4D97-AF65-F5344CB8AC3E}">
        <p14:creationId xmlns:p14="http://schemas.microsoft.com/office/powerpoint/2010/main" val="801911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Sample Social Media Posts</a:t>
            </a:r>
          </a:p>
        </p:txBody>
      </p:sp>
      <p:sp>
        <p:nvSpPr>
          <p:cNvPr id="4" name="Text Placeholder 3"/>
          <p:cNvSpPr>
            <a:spLocks noGrp="1"/>
          </p:cNvSpPr>
          <p:nvPr>
            <p:ph type="body" sz="quarter" idx="15"/>
          </p:nvPr>
        </p:nvSpPr>
        <p:spPr>
          <a:xfrm>
            <a:off x="457200" y="996696"/>
            <a:ext cx="11338560" cy="2432304"/>
          </a:xfrm>
        </p:spPr>
        <p:txBody>
          <a:bodyPr>
            <a:normAutofit fontScale="62500" lnSpcReduction="20000"/>
          </a:bodyPr>
          <a:lstStyle/>
          <a:p>
            <a:pPr marL="0" lvl="0" indent="0" algn="l" rtl="0">
              <a:lnSpc>
                <a:spcPct val="100000"/>
              </a:lnSpc>
              <a:spcBef>
                <a:spcPts val="0"/>
              </a:spcBef>
              <a:spcAft>
                <a:spcPts val="0"/>
              </a:spcAft>
              <a:buClr>
                <a:schemeClr val="lt2"/>
              </a:buClr>
              <a:buSzPts val="1800"/>
              <a:buNone/>
            </a:pPr>
            <a:r>
              <a:rPr lang="en-US" sz="2900" dirty="0"/>
              <a:t>We encourage you to tailor and use the following sample social media posts to amplify awareness of ICAAT. Graphics you can use to accompany these posts can be found on page 8. Additional hashtags to use to increase your post’s reach can be found on page 9.</a:t>
            </a:r>
          </a:p>
          <a:p>
            <a:pPr marL="0" lvl="0" indent="0" algn="l" rtl="0">
              <a:lnSpc>
                <a:spcPct val="100000"/>
              </a:lnSpc>
              <a:spcBef>
                <a:spcPts val="0"/>
              </a:spcBef>
              <a:spcAft>
                <a:spcPts val="0"/>
              </a:spcAft>
              <a:buClr>
                <a:schemeClr val="lt2"/>
              </a:buClr>
              <a:buSzPts val="1800"/>
              <a:buNone/>
            </a:pPr>
            <a:endParaRPr lang="en-US" sz="2900" dirty="0"/>
          </a:p>
          <a:p>
            <a:pPr marL="0" lvl="0" indent="0" algn="l" rtl="0">
              <a:lnSpc>
                <a:spcPct val="100000"/>
              </a:lnSpc>
              <a:spcBef>
                <a:spcPts val="0"/>
              </a:spcBef>
              <a:spcAft>
                <a:spcPts val="0"/>
              </a:spcAft>
              <a:buClr>
                <a:schemeClr val="lt2"/>
              </a:buClr>
              <a:buSzPts val="1800"/>
              <a:buNone/>
            </a:pPr>
            <a:r>
              <a:rPr lang="en-US" sz="2900" dirty="0"/>
              <a:t>We also encourage to you repost or share content about ICAAT published on HLAA’s social channels.</a:t>
            </a:r>
          </a:p>
          <a:p>
            <a:pPr marL="0" lvl="0" indent="0" algn="l" rtl="0">
              <a:lnSpc>
                <a:spcPct val="100000"/>
              </a:lnSpc>
              <a:spcBef>
                <a:spcPts val="0"/>
              </a:spcBef>
              <a:spcAft>
                <a:spcPts val="0"/>
              </a:spcAft>
              <a:buClr>
                <a:schemeClr val="lt2"/>
              </a:buClr>
              <a:buSzPts val="1800"/>
              <a:buNone/>
            </a:pPr>
            <a:endParaRPr lang="en-US" sz="2600" i="1" dirty="0"/>
          </a:p>
          <a:p>
            <a:pPr marL="0" lvl="0" indent="0" algn="l" rtl="0">
              <a:lnSpc>
                <a:spcPct val="100000"/>
              </a:lnSpc>
              <a:spcBef>
                <a:spcPts val="0"/>
              </a:spcBef>
              <a:spcAft>
                <a:spcPts val="0"/>
              </a:spcAft>
              <a:buClr>
                <a:schemeClr val="lt2"/>
              </a:buClr>
              <a:buSzPts val="1800"/>
              <a:buNone/>
            </a:pPr>
            <a:r>
              <a:rPr lang="en-US" sz="2600" i="1" dirty="0"/>
              <a:t>Social handles to follow:</a:t>
            </a:r>
          </a:p>
          <a:p>
            <a:pPr marL="285750" lvl="0" indent="-285750" algn="l" rtl="0">
              <a:lnSpc>
                <a:spcPct val="100000"/>
              </a:lnSpc>
              <a:spcBef>
                <a:spcPts val="0"/>
              </a:spcBef>
              <a:spcAft>
                <a:spcPts val="0"/>
              </a:spcAft>
              <a:buClr>
                <a:schemeClr val="lt2"/>
              </a:buClr>
              <a:buSzPts val="1800"/>
              <a:buFont typeface="Arial" panose="020B0604020202020204" pitchFamily="34" charset="0"/>
              <a:buChar char="•"/>
            </a:pPr>
            <a:r>
              <a:rPr lang="en-US" sz="2600" dirty="0">
                <a:hlinkClick r:id="rId3"/>
              </a:rPr>
              <a:t>Hearing Loss Association of America </a:t>
            </a:r>
            <a:r>
              <a:rPr lang="en-US" sz="2600" dirty="0"/>
              <a:t>– Facebook</a:t>
            </a:r>
          </a:p>
          <a:p>
            <a:pPr marL="285750" lvl="0" indent="-285750" algn="l" rtl="0">
              <a:lnSpc>
                <a:spcPct val="100000"/>
              </a:lnSpc>
              <a:spcBef>
                <a:spcPts val="0"/>
              </a:spcBef>
              <a:spcAft>
                <a:spcPts val="0"/>
              </a:spcAft>
              <a:buClr>
                <a:schemeClr val="lt2"/>
              </a:buClr>
              <a:buSzPts val="1800"/>
              <a:buFont typeface="Arial" panose="020B0604020202020204" pitchFamily="34" charset="0"/>
              <a:buChar char="•"/>
            </a:pPr>
            <a:r>
              <a:rPr lang="en-US" sz="2600" dirty="0">
                <a:hlinkClick r:id="rId4"/>
              </a:rPr>
              <a:t>Hearing Loss Association of America </a:t>
            </a:r>
            <a:r>
              <a:rPr lang="en-US" sz="2600" dirty="0"/>
              <a:t>– LinkedIn</a:t>
            </a:r>
          </a:p>
          <a:p>
            <a:pPr marL="285750" indent="-285750">
              <a:buClr>
                <a:schemeClr val="lt2"/>
              </a:buClr>
              <a:buSzPts val="1800"/>
              <a:buFont typeface="Arial" panose="020B0604020202020204" pitchFamily="34" charset="0"/>
              <a:buChar char="•"/>
            </a:pPr>
            <a:r>
              <a:rPr lang="en-US" sz="2600" dirty="0">
                <a:hlinkClick r:id="rId5"/>
              </a:rPr>
              <a:t>@HLAA </a:t>
            </a:r>
            <a:r>
              <a:rPr lang="en-US" sz="2600" dirty="0"/>
              <a:t>– Twitter</a:t>
            </a:r>
          </a:p>
          <a:p>
            <a:pPr marL="285750" lvl="0" indent="-285750" algn="l" rtl="0">
              <a:lnSpc>
                <a:spcPct val="100000"/>
              </a:lnSpc>
              <a:spcBef>
                <a:spcPts val="0"/>
              </a:spcBef>
              <a:spcAft>
                <a:spcPts val="0"/>
              </a:spcAft>
              <a:buClr>
                <a:schemeClr val="lt2"/>
              </a:buClr>
              <a:buSzPts val="1800"/>
              <a:buFont typeface="Arial" panose="020B0604020202020204" pitchFamily="34" charset="0"/>
              <a:buChar char="•"/>
            </a:pPr>
            <a:r>
              <a:rPr lang="en-US" sz="2600" dirty="0">
                <a:hlinkClick r:id="rId6"/>
              </a:rPr>
              <a:t>Hearinglossassocation</a:t>
            </a:r>
            <a:r>
              <a:rPr lang="en-US" sz="2600" dirty="0"/>
              <a:t> – Instagram</a:t>
            </a:r>
          </a:p>
          <a:p>
            <a:pPr marL="285750" lvl="0" indent="-285750" algn="l" rtl="0">
              <a:lnSpc>
                <a:spcPct val="100000"/>
              </a:lnSpc>
              <a:spcBef>
                <a:spcPts val="0"/>
              </a:spcBef>
              <a:spcAft>
                <a:spcPts val="0"/>
              </a:spcAft>
              <a:buClr>
                <a:schemeClr val="lt2"/>
              </a:buClr>
              <a:buSzPts val="1800"/>
              <a:buFont typeface="Arial" panose="020B0604020202020204" pitchFamily="34" charset="0"/>
              <a:buChar char="•"/>
            </a:pPr>
            <a:endParaRPr lang="en-US" sz="1800" dirty="0"/>
          </a:p>
          <a:p>
            <a:pPr marL="0" lvl="0" indent="0" algn="l" rtl="0">
              <a:lnSpc>
                <a:spcPct val="100000"/>
              </a:lnSpc>
              <a:spcBef>
                <a:spcPts val="0"/>
              </a:spcBef>
              <a:spcAft>
                <a:spcPts val="0"/>
              </a:spcAft>
              <a:buClr>
                <a:schemeClr val="lt2"/>
              </a:buClr>
              <a:buSzPts val="1800"/>
              <a:buNone/>
            </a:pPr>
            <a:endParaRPr lang="en-US" dirty="0"/>
          </a:p>
          <a:p>
            <a:pPr marL="0" lvl="0" indent="0" algn="l" rtl="0">
              <a:lnSpc>
                <a:spcPct val="100000"/>
              </a:lnSpc>
              <a:spcBef>
                <a:spcPts val="0"/>
              </a:spcBef>
              <a:spcAft>
                <a:spcPts val="0"/>
              </a:spcAft>
              <a:buClr>
                <a:schemeClr val="lt2"/>
              </a:buClr>
              <a:buSzPts val="1800"/>
              <a:buNone/>
            </a:pPr>
            <a:endParaRPr lang="en-US" dirty="0"/>
          </a:p>
        </p:txBody>
      </p:sp>
      <p:graphicFrame>
        <p:nvGraphicFramePr>
          <p:cNvPr id="13" name="Content Placeholder 12">
            <a:extLst>
              <a:ext uri="{FF2B5EF4-FFF2-40B4-BE49-F238E27FC236}">
                <a16:creationId xmlns:a16="http://schemas.microsoft.com/office/drawing/2014/main" id="{C55920F9-E375-41EC-AC77-94BF6E56D9D1}"/>
              </a:ext>
            </a:extLst>
          </p:cNvPr>
          <p:cNvGraphicFramePr>
            <a:graphicFrameLocks noGrp="1"/>
          </p:cNvGraphicFramePr>
          <p:nvPr>
            <p:ph sz="quarter" idx="17"/>
            <p:extLst>
              <p:ext uri="{D42A27DB-BD31-4B8C-83A1-F6EECF244321}">
                <p14:modId xmlns:p14="http://schemas.microsoft.com/office/powerpoint/2010/main" val="173872396"/>
              </p:ext>
            </p:extLst>
          </p:nvPr>
        </p:nvGraphicFramePr>
        <p:xfrm>
          <a:off x="427037" y="3602438"/>
          <a:ext cx="11337924" cy="2519680"/>
        </p:xfrm>
        <a:graphic>
          <a:graphicData uri="http://schemas.openxmlformats.org/drawingml/2006/table">
            <a:tbl>
              <a:tblPr firstRow="1" bandRow="1">
                <a:tableStyleId>{31832965-C026-47F6-861E-5072A00C4E13}</a:tableStyleId>
              </a:tblPr>
              <a:tblGrid>
                <a:gridCol w="11337924">
                  <a:extLst>
                    <a:ext uri="{9D8B030D-6E8A-4147-A177-3AD203B41FA5}">
                      <a16:colId xmlns:a16="http://schemas.microsoft.com/office/drawing/2014/main" val="1006061699"/>
                    </a:ext>
                  </a:extLst>
                </a:gridCol>
              </a:tblGrid>
              <a:tr h="370840">
                <a:tc>
                  <a:txBody>
                    <a:bodyPr/>
                    <a:lstStyle/>
                    <a:p>
                      <a:pPr algn="ctr"/>
                      <a:r>
                        <a:rPr lang="en-US" sz="1800" dirty="0"/>
                        <a:t>Sample Posts</a:t>
                      </a:r>
                    </a:p>
                  </a:txBody>
                  <a:tcPr anchor="ctr"/>
                </a:tc>
                <a:extLst>
                  <a:ext uri="{0D108BD9-81ED-4DB2-BD59-A6C34878D82A}">
                    <a16:rowId xmlns:a16="http://schemas.microsoft.com/office/drawing/2014/main" val="477937457"/>
                  </a:ext>
                </a:extLst>
              </a:tr>
              <a:tr h="370840">
                <a:tc>
                  <a:txBody>
                    <a:bodyPr/>
                    <a:lstStyle/>
                    <a:p>
                      <a:pPr lvl="1"/>
                      <a:r>
                        <a:rPr lang="en-US" sz="1400" dirty="0">
                          <a:solidFill>
                            <a:schemeClr val="tx2"/>
                          </a:solidFill>
                          <a:latin typeface="Arial" panose="020B0604020202020204" pitchFamily="34" charset="0"/>
                          <a:cs typeface="Arial" panose="020B0604020202020204" pitchFamily="34" charset="0"/>
                        </a:rPr>
                        <a:t>Introducing the Industry-Consumer Alliance for Accessible Technology! #ICAAT </a:t>
                      </a:r>
                      <a:r>
                        <a:rPr lang="en-US" sz="1400" kern="0" dirty="0">
                          <a:solidFill>
                            <a:schemeClr val="tx2"/>
                          </a:solidFill>
                          <a:latin typeface="Arial" panose="020B0604020202020204" pitchFamily="34" charset="0"/>
                          <a:ea typeface="Calibri" panose="020F0502020204030204" pitchFamily="34" charset="0"/>
                          <a:cs typeface="Arial" panose="020B0604020202020204" pitchFamily="34" charset="0"/>
                          <a:hlinkClick r:id="rId7"/>
                        </a:rPr>
                        <a:t>https://bit.ly/3Jb0Syl</a:t>
                      </a:r>
                      <a:r>
                        <a:rPr lang="en-US" sz="1400" kern="0" dirty="0">
                          <a:solidFill>
                            <a:schemeClr val="tx2"/>
                          </a:solidFill>
                          <a:latin typeface="Arial" panose="020B0604020202020204" pitchFamily="34" charset="0"/>
                          <a:ea typeface="Calibri" panose="020F0502020204030204" pitchFamily="34" charset="0"/>
                          <a:cs typeface="Arial" panose="020B0604020202020204" pitchFamily="34" charset="0"/>
                        </a:rPr>
                        <a:t> </a:t>
                      </a:r>
                      <a:endParaRPr lang="en-US" sz="1400" dirty="0">
                        <a:solidFill>
                          <a:schemeClr val="tx2"/>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684074097"/>
                  </a:ext>
                </a:extLst>
              </a:tr>
              <a:tr h="490137">
                <a:tc>
                  <a:txBody>
                    <a:bodyPr/>
                    <a:lstStyle/>
                    <a:p>
                      <a:pPr lvl="1"/>
                      <a:r>
                        <a:rPr lang="en-US" sz="1400" dirty="0">
                          <a:solidFill>
                            <a:schemeClr val="tx2"/>
                          </a:solidFill>
                          <a:latin typeface="Arial" panose="020B0604020202020204" pitchFamily="34" charset="0"/>
                          <a:cs typeface="Arial" panose="020B0604020202020204" pitchFamily="34" charset="0"/>
                        </a:rPr>
                        <a:t>Looking for a place where </a:t>
                      </a:r>
                      <a:r>
                        <a:rPr lang="en-US" sz="1400" kern="0" dirty="0">
                          <a:solidFill>
                            <a:schemeClr val="tx2"/>
                          </a:solidFill>
                          <a:effectLst/>
                          <a:latin typeface="Arial" panose="020B0604020202020204" pitchFamily="34" charset="0"/>
                          <a:ea typeface="Calibri" panose="020F0502020204030204" pitchFamily="34" charset="0"/>
                          <a:cs typeface="Arial" panose="020B0604020202020204" pitchFamily="34" charset="0"/>
                        </a:rPr>
                        <a:t>consumers with hearing loss </a:t>
                      </a:r>
                      <a:r>
                        <a:rPr lang="en-US" sz="1400" kern="0" dirty="0">
                          <a:solidFill>
                            <a:schemeClr val="tx2"/>
                          </a:solidFill>
                          <a:latin typeface="Arial" panose="020B0604020202020204" pitchFamily="34" charset="0"/>
                          <a:ea typeface="Calibri" panose="020F0502020204030204" pitchFamily="34" charset="0"/>
                          <a:cs typeface="Arial" panose="020B0604020202020204" pitchFamily="34" charset="0"/>
                        </a:rPr>
                        <a:t>and industry can connect, work together and inspire better technology from the ground up? </a:t>
                      </a:r>
                      <a:r>
                        <a:rPr lang="en-US" sz="1400" kern="0" dirty="0">
                          <a:solidFill>
                            <a:schemeClr val="tx2"/>
                          </a:solidFill>
                          <a:latin typeface="Arial" panose="020B0604020202020204" pitchFamily="34" charset="0"/>
                          <a:ea typeface="Calibri" panose="020F0502020204030204" pitchFamily="34" charset="0"/>
                          <a:cs typeface="Arial" panose="020B0604020202020204" pitchFamily="34" charset="0"/>
                          <a:hlinkClick r:id="rId7"/>
                        </a:rPr>
                        <a:t>https://bit.ly/3Jb0Syl</a:t>
                      </a:r>
                      <a:r>
                        <a:rPr lang="en-US" sz="1400" kern="0" dirty="0">
                          <a:solidFill>
                            <a:schemeClr val="tx2"/>
                          </a:solidFill>
                          <a:latin typeface="Arial" panose="020B0604020202020204" pitchFamily="34" charset="0"/>
                          <a:ea typeface="Calibri" panose="020F0502020204030204" pitchFamily="34" charset="0"/>
                          <a:cs typeface="Arial" panose="020B0604020202020204" pitchFamily="34" charset="0"/>
                        </a:rPr>
                        <a:t> </a:t>
                      </a:r>
                      <a:endParaRPr lang="en-US" sz="1400" dirty="0">
                        <a:solidFill>
                          <a:schemeClr val="tx2"/>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621857781"/>
                  </a:ext>
                </a:extLst>
              </a:tr>
              <a:tr h="370840">
                <a:tc>
                  <a:txBody>
                    <a:bodyPr/>
                    <a:lstStyle/>
                    <a:p>
                      <a:pPr lvl="1"/>
                      <a:r>
                        <a:rPr lang="en-US" sz="1400" b="0" i="0" kern="1200" dirty="0">
                          <a:solidFill>
                            <a:schemeClr val="tx2"/>
                          </a:solidFill>
                          <a:effectLst/>
                          <a:latin typeface="Arial" panose="020B0604020202020204" pitchFamily="34" charset="0"/>
                          <a:ea typeface="+mn-ea"/>
                          <a:cs typeface="Arial" panose="020B0604020202020204" pitchFamily="34" charset="0"/>
                        </a:rPr>
                        <a:t>“Bluetooth streaming between my hearing aids and my cell phone has been a game-changer for me…” Read this user story and find others here at #ICAAT: </a:t>
                      </a:r>
                      <a:r>
                        <a:rPr lang="en-US" sz="1400" b="0" i="0" kern="1200" dirty="0">
                          <a:solidFill>
                            <a:schemeClr val="tx2"/>
                          </a:solidFill>
                          <a:effectLst/>
                          <a:latin typeface="Arial" panose="020B0604020202020204" pitchFamily="34" charset="0"/>
                          <a:ea typeface="+mn-ea"/>
                          <a:cs typeface="Arial" panose="020B0604020202020204" pitchFamily="34" charset="0"/>
                          <a:hlinkClick r:id="rId8"/>
                        </a:rPr>
                        <a:t>https://bit.ly/43ULnCp</a:t>
                      </a:r>
                      <a:r>
                        <a:rPr lang="en-US" sz="1400" b="0" i="0" kern="1200" dirty="0">
                          <a:solidFill>
                            <a:schemeClr val="tx2"/>
                          </a:solidFill>
                          <a:effectLst/>
                          <a:latin typeface="Arial" panose="020B0604020202020204" pitchFamily="34" charset="0"/>
                          <a:ea typeface="+mn-ea"/>
                          <a:cs typeface="Arial" panose="020B0604020202020204" pitchFamily="34" charset="0"/>
                        </a:rPr>
                        <a:t> </a:t>
                      </a:r>
                      <a:endParaRPr lang="en-US" sz="1400" dirty="0">
                        <a:solidFill>
                          <a:schemeClr val="tx2"/>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95695997"/>
                  </a:ext>
                </a:extLst>
              </a:tr>
              <a:tr h="370840">
                <a:tc>
                  <a:txBody>
                    <a:bodyPr/>
                    <a:lstStyle/>
                    <a:p>
                      <a:pPr lvl="1"/>
                      <a:r>
                        <a:rPr lang="en-US" sz="1400" kern="0" dirty="0">
                          <a:solidFill>
                            <a:schemeClr val="tx2"/>
                          </a:solidFill>
                          <a:latin typeface="Arial" panose="020B0604020202020204" pitchFamily="34" charset="0"/>
                          <a:ea typeface="Calibri" panose="020F0502020204030204" pitchFamily="34" charset="0"/>
                          <a:cs typeface="Arial" panose="020B0604020202020204" pitchFamily="34" charset="0"/>
                        </a:rPr>
                        <a:t>#ICAAT is a new online alliance providing </a:t>
                      </a:r>
                      <a:r>
                        <a:rPr lang="en-US" sz="1400" kern="0" dirty="0">
                          <a:solidFill>
                            <a:schemeClr val="tx2"/>
                          </a:solidFill>
                          <a:effectLst/>
                          <a:latin typeface="Arial" panose="020B0604020202020204" pitchFamily="34" charset="0"/>
                          <a:ea typeface="Calibri" panose="020F0502020204030204" pitchFamily="34" charset="0"/>
                          <a:cs typeface="Arial" panose="020B0604020202020204" pitchFamily="34" charset="0"/>
                        </a:rPr>
                        <a:t>an easy way for consumers with hearing loss to engage with tech developers.</a:t>
                      </a:r>
                      <a:r>
                        <a:rPr lang="en-US" sz="1400" kern="0" dirty="0">
                          <a:solidFill>
                            <a:schemeClr val="tx2"/>
                          </a:solidFill>
                          <a:latin typeface="Arial" panose="020B0604020202020204" pitchFamily="34" charset="0"/>
                          <a:ea typeface="Calibri" panose="020F0502020204030204" pitchFamily="34" charset="0"/>
                          <a:cs typeface="Arial" panose="020B0604020202020204" pitchFamily="34" charset="0"/>
                        </a:rPr>
                        <a:t> </a:t>
                      </a:r>
                      <a:r>
                        <a:rPr lang="en-US" sz="1400" kern="0" dirty="0">
                          <a:solidFill>
                            <a:schemeClr val="tx2"/>
                          </a:solidFill>
                          <a:latin typeface="Arial" panose="020B0604020202020204" pitchFamily="34" charset="0"/>
                          <a:ea typeface="Calibri" panose="020F0502020204030204" pitchFamily="34" charset="0"/>
                          <a:cs typeface="Arial" panose="020B0604020202020204" pitchFamily="34" charset="0"/>
                          <a:hlinkClick r:id="rId7"/>
                        </a:rPr>
                        <a:t>https://bit.ly/3Jb0Syl</a:t>
                      </a:r>
                      <a:r>
                        <a:rPr lang="en-US" sz="1400" kern="0" dirty="0">
                          <a:solidFill>
                            <a:schemeClr val="tx2"/>
                          </a:solidFill>
                          <a:latin typeface="Arial" panose="020B0604020202020204" pitchFamily="34" charset="0"/>
                          <a:ea typeface="Calibri" panose="020F0502020204030204" pitchFamily="34" charset="0"/>
                          <a:cs typeface="Arial" panose="020B0604020202020204" pitchFamily="34" charset="0"/>
                        </a:rPr>
                        <a:t> </a:t>
                      </a:r>
                      <a:endParaRPr lang="en-US" sz="1400" dirty="0">
                        <a:solidFill>
                          <a:schemeClr val="tx2"/>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045030127"/>
                  </a:ext>
                </a:extLst>
              </a:tr>
              <a:tr h="370840">
                <a:tc>
                  <a:txBody>
                    <a:bodyPr/>
                    <a:lstStyle/>
                    <a:p>
                      <a:pPr lvl="1"/>
                      <a:r>
                        <a:rPr lang="en-US" sz="1400" dirty="0">
                          <a:solidFill>
                            <a:schemeClr val="tx2"/>
                          </a:solidFill>
                          <a:latin typeface="Arial" panose="020B0604020202020204" pitchFamily="34" charset="0"/>
                          <a:cs typeface="Arial" panose="020B0604020202020204" pitchFamily="34" charset="0"/>
                        </a:rPr>
                        <a:t>Join our new community bringing together consumers with hearing loss and tech developers to inspire accessible tech! </a:t>
                      </a:r>
                      <a:r>
                        <a:rPr lang="en-US" sz="1400" kern="0" dirty="0">
                          <a:solidFill>
                            <a:schemeClr val="tx2"/>
                          </a:solidFill>
                          <a:latin typeface="Arial" panose="020B0604020202020204" pitchFamily="34" charset="0"/>
                          <a:ea typeface="Calibri" panose="020F0502020204030204" pitchFamily="34" charset="0"/>
                          <a:cs typeface="Arial" panose="020B0604020202020204" pitchFamily="34" charset="0"/>
                          <a:hlinkClick r:id="rId7"/>
                        </a:rPr>
                        <a:t>https://bit.ly/3Jb0Syl</a:t>
                      </a:r>
                      <a:r>
                        <a:rPr lang="en-US" sz="1400" kern="0" dirty="0">
                          <a:solidFill>
                            <a:schemeClr val="tx2"/>
                          </a:solidFill>
                          <a:latin typeface="Arial" panose="020B0604020202020204" pitchFamily="34" charset="0"/>
                          <a:ea typeface="Calibri" panose="020F0502020204030204" pitchFamily="34" charset="0"/>
                          <a:cs typeface="Arial" panose="020B0604020202020204" pitchFamily="34" charset="0"/>
                        </a:rPr>
                        <a:t> </a:t>
                      </a:r>
                      <a:endParaRPr lang="en-US" sz="1400" dirty="0">
                        <a:solidFill>
                          <a:schemeClr val="tx2"/>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499369472"/>
                  </a:ext>
                </a:extLst>
              </a:tr>
            </a:tbl>
          </a:graphicData>
        </a:graphic>
      </p:graphicFrame>
      <p:sp>
        <p:nvSpPr>
          <p:cNvPr id="6" name="Slide Number Placeholder 5"/>
          <p:cNvSpPr>
            <a:spLocks noGrp="1"/>
          </p:cNvSpPr>
          <p:nvPr>
            <p:ph type="sldNum" sz="quarter" idx="12"/>
          </p:nvPr>
        </p:nvSpPr>
        <p:spPr/>
        <p:txBody>
          <a:bodyPr/>
          <a:lstStyle/>
          <a:p>
            <a:fld id="{99A20822-4A49-4D36-86E3-300BA48D3F00}" type="slidenum">
              <a:rPr lang="en-US" smtClean="0"/>
              <a:pPr/>
              <a:t>5</a:t>
            </a:fld>
            <a:endParaRPr lang="en-US" dirty="0"/>
          </a:p>
        </p:txBody>
      </p:sp>
    </p:spTree>
    <p:extLst>
      <p:ext uri="{BB962C8B-B14F-4D97-AF65-F5344CB8AC3E}">
        <p14:creationId xmlns:p14="http://schemas.microsoft.com/office/powerpoint/2010/main" val="1924432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Sample Social Media Posts</a:t>
            </a:r>
          </a:p>
        </p:txBody>
      </p:sp>
      <p:sp>
        <p:nvSpPr>
          <p:cNvPr id="4" name="Text Placeholder 3"/>
          <p:cNvSpPr>
            <a:spLocks noGrp="1"/>
          </p:cNvSpPr>
          <p:nvPr>
            <p:ph type="body" sz="quarter" idx="15"/>
          </p:nvPr>
        </p:nvSpPr>
        <p:spPr>
          <a:xfrm>
            <a:off x="457200" y="1133855"/>
            <a:ext cx="11338560" cy="1998948"/>
          </a:xfrm>
        </p:spPr>
        <p:txBody>
          <a:bodyPr>
            <a:normAutofit/>
          </a:bodyPr>
          <a:lstStyle/>
          <a:p>
            <a:pPr marL="285750" lvl="0" indent="-285750" algn="l" rtl="0">
              <a:lnSpc>
                <a:spcPct val="100000"/>
              </a:lnSpc>
              <a:spcBef>
                <a:spcPts val="0"/>
              </a:spcBef>
              <a:spcAft>
                <a:spcPts val="0"/>
              </a:spcAft>
              <a:buClr>
                <a:schemeClr val="lt2"/>
              </a:buClr>
              <a:buSzPts val="1800"/>
              <a:buFont typeface="Arial" panose="020B0604020202020204" pitchFamily="34" charset="0"/>
              <a:buChar char="•"/>
            </a:pPr>
            <a:endParaRPr lang="en-US" sz="1800" dirty="0"/>
          </a:p>
          <a:p>
            <a:pPr marL="0" lvl="0" indent="0" algn="l" rtl="0">
              <a:lnSpc>
                <a:spcPct val="100000"/>
              </a:lnSpc>
              <a:spcBef>
                <a:spcPts val="0"/>
              </a:spcBef>
              <a:spcAft>
                <a:spcPts val="0"/>
              </a:spcAft>
              <a:buClr>
                <a:schemeClr val="lt2"/>
              </a:buClr>
              <a:buSzPts val="1800"/>
              <a:buNone/>
            </a:pPr>
            <a:endParaRPr lang="en-US" dirty="0"/>
          </a:p>
          <a:p>
            <a:pPr marL="0" lvl="0" indent="0" algn="l" rtl="0">
              <a:lnSpc>
                <a:spcPct val="100000"/>
              </a:lnSpc>
              <a:spcBef>
                <a:spcPts val="0"/>
              </a:spcBef>
              <a:spcAft>
                <a:spcPts val="0"/>
              </a:spcAft>
              <a:buClr>
                <a:schemeClr val="lt2"/>
              </a:buClr>
              <a:buSzPts val="1800"/>
              <a:buNone/>
            </a:pPr>
            <a:endParaRPr lang="en-US" dirty="0"/>
          </a:p>
        </p:txBody>
      </p:sp>
      <p:graphicFrame>
        <p:nvGraphicFramePr>
          <p:cNvPr id="13" name="Content Placeholder 12">
            <a:extLst>
              <a:ext uri="{FF2B5EF4-FFF2-40B4-BE49-F238E27FC236}">
                <a16:creationId xmlns:a16="http://schemas.microsoft.com/office/drawing/2014/main" id="{C55920F9-E375-41EC-AC77-94BF6E56D9D1}"/>
              </a:ext>
            </a:extLst>
          </p:cNvPr>
          <p:cNvGraphicFramePr>
            <a:graphicFrameLocks noGrp="1"/>
          </p:cNvGraphicFramePr>
          <p:nvPr>
            <p:ph sz="quarter" idx="17"/>
            <p:extLst>
              <p:ext uri="{D42A27DB-BD31-4B8C-83A1-F6EECF244321}">
                <p14:modId xmlns:p14="http://schemas.microsoft.com/office/powerpoint/2010/main" val="2376569037"/>
              </p:ext>
            </p:extLst>
          </p:nvPr>
        </p:nvGraphicFramePr>
        <p:xfrm>
          <a:off x="325970" y="1133855"/>
          <a:ext cx="11408830" cy="5212490"/>
        </p:xfrm>
        <a:graphic>
          <a:graphicData uri="http://schemas.openxmlformats.org/drawingml/2006/table">
            <a:tbl>
              <a:tblPr firstRow="1" bandRow="1">
                <a:tableStyleId>{31832965-C026-47F6-861E-5072A00C4E13}</a:tableStyleId>
              </a:tblPr>
              <a:tblGrid>
                <a:gridCol w="11408830">
                  <a:extLst>
                    <a:ext uri="{9D8B030D-6E8A-4147-A177-3AD203B41FA5}">
                      <a16:colId xmlns:a16="http://schemas.microsoft.com/office/drawing/2014/main" val="1006061699"/>
                    </a:ext>
                  </a:extLst>
                </a:gridCol>
              </a:tblGrid>
              <a:tr h="396154">
                <a:tc>
                  <a:txBody>
                    <a:bodyPr/>
                    <a:lstStyle/>
                    <a:p>
                      <a:pPr algn="ctr"/>
                      <a:r>
                        <a:rPr lang="en-US" sz="1800" dirty="0"/>
                        <a:t>Sample Posts</a:t>
                      </a:r>
                    </a:p>
                  </a:txBody>
                  <a:tcPr anchor="ctr"/>
                </a:tc>
                <a:extLst>
                  <a:ext uri="{0D108BD9-81ED-4DB2-BD59-A6C34878D82A}">
                    <a16:rowId xmlns:a16="http://schemas.microsoft.com/office/drawing/2014/main" val="477937457"/>
                  </a:ext>
                </a:extLst>
              </a:tr>
              <a:tr h="614676">
                <a:tc>
                  <a:txBody>
                    <a:bodyPr/>
                    <a:lstStyle/>
                    <a:p>
                      <a:pPr lvl="1"/>
                      <a:r>
                        <a:rPr lang="en-US" sz="1400" dirty="0">
                          <a:solidFill>
                            <a:schemeClr val="tx2"/>
                          </a:solidFill>
                          <a:latin typeface="Arial" panose="020B0604020202020204" pitchFamily="34" charset="0"/>
                          <a:cs typeface="Arial" panose="020B0604020202020204" pitchFamily="34" charset="0"/>
                        </a:rPr>
                        <a:t>#ICAAT brings industry and consumers together to ensure technology meets the needs of consumers with hearing loss or who are Deaf. </a:t>
                      </a:r>
                      <a:r>
                        <a:rPr lang="en-US" sz="1400" dirty="0">
                          <a:solidFill>
                            <a:schemeClr val="tx2"/>
                          </a:solidFill>
                          <a:latin typeface="Arial" panose="020B0604020202020204" pitchFamily="34" charset="0"/>
                          <a:cs typeface="Arial" panose="020B0604020202020204" pitchFamily="34" charset="0"/>
                          <a:hlinkClick r:id="rId3"/>
                        </a:rPr>
                        <a:t>https://bit.ly/3Jb0Syl</a:t>
                      </a:r>
                      <a:r>
                        <a:rPr lang="en-US" sz="1400" dirty="0">
                          <a:solidFill>
                            <a:schemeClr val="tx2"/>
                          </a:solidFill>
                          <a:latin typeface="Arial" panose="020B0604020202020204" pitchFamily="34" charset="0"/>
                          <a:cs typeface="Arial" panose="020B0604020202020204" pitchFamily="34" charset="0"/>
                        </a:rPr>
                        <a:t> </a:t>
                      </a:r>
                    </a:p>
                  </a:txBody>
                  <a:tcPr/>
                </a:tc>
                <a:extLst>
                  <a:ext uri="{0D108BD9-81ED-4DB2-BD59-A6C34878D82A}">
                    <a16:rowId xmlns:a16="http://schemas.microsoft.com/office/drawing/2014/main" val="684074097"/>
                  </a:ext>
                </a:extLst>
              </a:tr>
              <a:tr h="526908">
                <a:tc>
                  <a:txBody>
                    <a:bodyPr/>
                    <a:lstStyle/>
                    <a:p>
                      <a:pPr lvl="1"/>
                      <a:r>
                        <a:rPr lang="en-US" sz="1400" dirty="0">
                          <a:solidFill>
                            <a:schemeClr val="tx2"/>
                          </a:solidFill>
                          <a:latin typeface="Arial" panose="020B0604020202020204" pitchFamily="34" charset="0"/>
                          <a:cs typeface="Arial" panose="020B0604020202020204" pitchFamily="34" charset="0"/>
                        </a:rPr>
                        <a:t>Introducing #ICAAT – </a:t>
                      </a:r>
                      <a:r>
                        <a:rPr lang="en-US" sz="1400" kern="1200" dirty="0">
                          <a:solidFill>
                            <a:schemeClr val="tx2"/>
                          </a:solidFill>
                          <a:effectLst/>
                          <a:latin typeface="Arial" panose="020B0604020202020204" pitchFamily="34" charset="0"/>
                          <a:ea typeface="+mn-ea"/>
                          <a:cs typeface="Arial" panose="020B0604020202020204" pitchFamily="34" charset="0"/>
                        </a:rPr>
                        <a:t>a new alliance providing an easy, structured way for consumers with hearing loss to engage with tech developers. </a:t>
                      </a:r>
                      <a:r>
                        <a:rPr lang="en-US" sz="1400" dirty="0">
                          <a:solidFill>
                            <a:schemeClr val="tx2"/>
                          </a:solidFill>
                          <a:latin typeface="Arial" panose="020B0604020202020204" pitchFamily="34" charset="0"/>
                          <a:cs typeface="Arial" panose="020B0604020202020204" pitchFamily="34" charset="0"/>
                          <a:hlinkClick r:id="rId3"/>
                        </a:rPr>
                        <a:t>https://bit.ly/3Jb0Syl</a:t>
                      </a:r>
                      <a:r>
                        <a:rPr lang="en-US" sz="1400" dirty="0">
                          <a:solidFill>
                            <a:schemeClr val="tx2"/>
                          </a:solidFill>
                          <a:latin typeface="Arial" panose="020B0604020202020204" pitchFamily="34" charset="0"/>
                          <a:cs typeface="Arial" panose="020B0604020202020204" pitchFamily="34" charset="0"/>
                        </a:rPr>
                        <a:t> </a:t>
                      </a:r>
                    </a:p>
                  </a:txBody>
                  <a:tcPr/>
                </a:tc>
                <a:extLst>
                  <a:ext uri="{0D108BD9-81ED-4DB2-BD59-A6C34878D82A}">
                    <a16:rowId xmlns:a16="http://schemas.microsoft.com/office/drawing/2014/main" val="621857781"/>
                  </a:ext>
                </a:extLst>
              </a:tr>
              <a:tr h="526908">
                <a:tc>
                  <a:txBody>
                    <a:bodyPr/>
                    <a:lstStyle/>
                    <a:p>
                      <a:pPr lvl="1"/>
                      <a:r>
                        <a:rPr lang="en-US" sz="1400" b="0" i="0" kern="1200" dirty="0">
                          <a:solidFill>
                            <a:schemeClr val="tx2"/>
                          </a:solidFill>
                          <a:effectLst/>
                          <a:latin typeface="Arial" panose="020B0604020202020204" pitchFamily="34" charset="0"/>
                          <a:ea typeface="+mn-ea"/>
                          <a:cs typeface="Arial" panose="020B0604020202020204" pitchFamily="34" charset="0"/>
                        </a:rPr>
                        <a:t>“As a med student with hearing loss, the OR poses challenges that are both similar to and different from challenges people with hearing loss face in other environments.” Read this user story and find others here at #ICAAT: </a:t>
                      </a:r>
                      <a:r>
                        <a:rPr lang="en-US" sz="1400" b="0" i="0" kern="1200" dirty="0">
                          <a:solidFill>
                            <a:schemeClr val="tx2"/>
                          </a:solidFill>
                          <a:effectLst/>
                          <a:latin typeface="Arial" panose="020B0604020202020204" pitchFamily="34" charset="0"/>
                          <a:ea typeface="+mn-ea"/>
                          <a:cs typeface="Arial" panose="020B0604020202020204" pitchFamily="34" charset="0"/>
                          <a:hlinkClick r:id="rId4"/>
                        </a:rPr>
                        <a:t>https://bit.ly/42BVta8</a:t>
                      </a:r>
                      <a:r>
                        <a:rPr lang="en-US" sz="1400" b="0" i="0" kern="1200" dirty="0">
                          <a:solidFill>
                            <a:schemeClr val="tx2"/>
                          </a:solidFill>
                          <a:effectLst/>
                          <a:latin typeface="Arial" panose="020B0604020202020204" pitchFamily="34" charset="0"/>
                          <a:ea typeface="+mn-ea"/>
                          <a:cs typeface="Arial" panose="020B0604020202020204" pitchFamily="34" charset="0"/>
                        </a:rPr>
                        <a:t> </a:t>
                      </a:r>
                      <a:endParaRPr lang="en-US" sz="1400" dirty="0">
                        <a:solidFill>
                          <a:schemeClr val="tx2"/>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95695997"/>
                  </a:ext>
                </a:extLst>
              </a:tr>
              <a:tr h="396154">
                <a:tc>
                  <a:txBody>
                    <a:bodyPr/>
                    <a:lstStyle/>
                    <a:p>
                      <a:pPr lvl="1"/>
                      <a:r>
                        <a:rPr lang="en-US" sz="1400" dirty="0">
                          <a:solidFill>
                            <a:schemeClr val="tx2"/>
                          </a:solidFill>
                          <a:latin typeface="Arial" panose="020B0604020202020204" pitchFamily="34" charset="0"/>
                          <a:cs typeface="Arial" panose="020B0604020202020204" pitchFamily="34" charset="0"/>
                        </a:rPr>
                        <a:t>#ICAAT </a:t>
                      </a:r>
                      <a:r>
                        <a:rPr lang="en-US" sz="1400" kern="0" dirty="0">
                          <a:solidFill>
                            <a:schemeClr val="tx2"/>
                          </a:solidFill>
                          <a:latin typeface="Arial" panose="020B0604020202020204" pitchFamily="34" charset="0"/>
                          <a:cs typeface="Arial" panose="020B0604020202020204" pitchFamily="34" charset="0"/>
                        </a:rPr>
                        <a:t>is </a:t>
                      </a:r>
                      <a:r>
                        <a:rPr lang="en-US" sz="1400" kern="0" dirty="0">
                          <a:solidFill>
                            <a:schemeClr val="tx2"/>
                          </a:solidFill>
                          <a:latin typeface="Arial" panose="020B0604020202020204" pitchFamily="34" charset="0"/>
                          <a:ea typeface="Calibri" panose="020F0502020204030204" pitchFamily="34" charset="0"/>
                          <a:cs typeface="Arial" panose="020B0604020202020204" pitchFamily="34" charset="0"/>
                        </a:rPr>
                        <a:t>a first-of-its-kind program for consumers with hearing loss. Join today! </a:t>
                      </a:r>
                      <a:r>
                        <a:rPr lang="en-US" sz="1400" dirty="0">
                          <a:solidFill>
                            <a:schemeClr val="tx2"/>
                          </a:solidFill>
                          <a:latin typeface="Arial" panose="020B0604020202020204" pitchFamily="34" charset="0"/>
                          <a:cs typeface="Arial" panose="020B0604020202020204" pitchFamily="34" charset="0"/>
                          <a:hlinkClick r:id="rId3"/>
                        </a:rPr>
                        <a:t>https://bit.ly/3Jb0Syl</a:t>
                      </a:r>
                      <a:r>
                        <a:rPr lang="en-US" sz="1400" dirty="0">
                          <a:solidFill>
                            <a:schemeClr val="tx2"/>
                          </a:solidFill>
                          <a:latin typeface="Arial" panose="020B0604020202020204" pitchFamily="34" charset="0"/>
                          <a:cs typeface="Arial" panose="020B0604020202020204" pitchFamily="34" charset="0"/>
                        </a:rPr>
                        <a:t> </a:t>
                      </a:r>
                    </a:p>
                  </a:txBody>
                  <a:tcPr/>
                </a:tc>
                <a:extLst>
                  <a:ext uri="{0D108BD9-81ED-4DB2-BD59-A6C34878D82A}">
                    <a16:rowId xmlns:a16="http://schemas.microsoft.com/office/drawing/2014/main" val="3790093790"/>
                  </a:ext>
                </a:extLst>
              </a:tr>
              <a:tr h="396154">
                <a:tc>
                  <a:txBody>
                    <a:bodyPr/>
                    <a:lstStyle/>
                    <a:p>
                      <a:pPr lvl="1"/>
                      <a:r>
                        <a:rPr lang="en-US" sz="1400" b="0" i="0" kern="1200" dirty="0">
                          <a:solidFill>
                            <a:schemeClr val="tx2"/>
                          </a:solidFill>
                          <a:effectLst/>
                          <a:latin typeface="Arial" panose="020B0604020202020204" pitchFamily="34" charset="0"/>
                          <a:ea typeface="+mn-ea"/>
                          <a:cs typeface="Arial" panose="020B0604020202020204" pitchFamily="34" charset="0"/>
                        </a:rPr>
                        <a:t>#ICAAT’s mission: inspire more accessible, innovative, and responsive technologies from the ground up. Learn more: </a:t>
                      </a:r>
                      <a:r>
                        <a:rPr lang="en-US" sz="1400" b="0" i="0" kern="1200" dirty="0">
                          <a:solidFill>
                            <a:schemeClr val="tx2"/>
                          </a:solidFill>
                          <a:effectLst/>
                          <a:latin typeface="Arial" panose="020B0604020202020204" pitchFamily="34" charset="0"/>
                          <a:ea typeface="+mn-ea"/>
                          <a:cs typeface="Arial" panose="020B0604020202020204" pitchFamily="34" charset="0"/>
                          <a:hlinkClick r:id="rId5"/>
                        </a:rPr>
                        <a:t>https://bit.ly/43PEJ0e</a:t>
                      </a:r>
                      <a:r>
                        <a:rPr lang="en-US" sz="1400" b="0" i="0" kern="1200" dirty="0">
                          <a:solidFill>
                            <a:schemeClr val="tx2"/>
                          </a:solidFill>
                          <a:effectLst/>
                          <a:latin typeface="Arial" panose="020B0604020202020204" pitchFamily="34" charset="0"/>
                          <a:ea typeface="+mn-ea"/>
                          <a:cs typeface="Arial" panose="020B0604020202020204" pitchFamily="34" charset="0"/>
                        </a:rPr>
                        <a:t> </a:t>
                      </a:r>
                      <a:endParaRPr lang="en-US" sz="1400" b="0" dirty="0">
                        <a:solidFill>
                          <a:schemeClr val="tx2"/>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045030127"/>
                  </a:ext>
                </a:extLst>
              </a:tr>
              <a:tr h="396154">
                <a:tc>
                  <a:txBody>
                    <a:bodyPr/>
                    <a:lstStyle/>
                    <a:p>
                      <a:pPr lvl="1"/>
                      <a:r>
                        <a:rPr lang="en-US" sz="1400" dirty="0">
                          <a:solidFill>
                            <a:schemeClr val="tx2"/>
                          </a:solidFill>
                          <a:latin typeface="Arial" panose="020B0604020202020204" pitchFamily="34" charset="0"/>
                          <a:cs typeface="Arial" panose="020B0604020202020204" pitchFamily="34" charset="0"/>
                        </a:rPr>
                        <a:t>Want to make the everyday products you use more accessible for consumers with hearing loss? Join #ICAAT! </a:t>
                      </a:r>
                      <a:r>
                        <a:rPr lang="en-US" sz="1400" dirty="0">
                          <a:solidFill>
                            <a:schemeClr val="tx2"/>
                          </a:solidFill>
                          <a:latin typeface="Arial" panose="020B0604020202020204" pitchFamily="34" charset="0"/>
                          <a:cs typeface="Arial" panose="020B0604020202020204" pitchFamily="34" charset="0"/>
                          <a:hlinkClick r:id="rId3"/>
                        </a:rPr>
                        <a:t>https://bit.ly/3Jb0Syl</a:t>
                      </a:r>
                      <a:r>
                        <a:rPr lang="en-US" sz="1400" dirty="0">
                          <a:solidFill>
                            <a:schemeClr val="tx2"/>
                          </a:solidFill>
                          <a:latin typeface="Arial" panose="020B0604020202020204" pitchFamily="34" charset="0"/>
                          <a:cs typeface="Arial" panose="020B0604020202020204" pitchFamily="34" charset="0"/>
                        </a:rPr>
                        <a:t> </a:t>
                      </a:r>
                    </a:p>
                  </a:txBody>
                  <a:tcPr/>
                </a:tc>
                <a:extLst>
                  <a:ext uri="{0D108BD9-81ED-4DB2-BD59-A6C34878D82A}">
                    <a16:rowId xmlns:a16="http://schemas.microsoft.com/office/drawing/2014/main" val="2306174760"/>
                  </a:ext>
                </a:extLst>
              </a:tr>
              <a:tr h="475543">
                <a:tc>
                  <a:txBody>
                    <a:bodyPr/>
                    <a:lstStyle/>
                    <a:p>
                      <a:pPr lvl="1"/>
                      <a:r>
                        <a:rPr lang="en-US" sz="1400" b="0" i="0" kern="1200" dirty="0">
                          <a:solidFill>
                            <a:schemeClr val="tx2"/>
                          </a:solidFill>
                          <a:effectLst/>
                          <a:latin typeface="Arial" panose="020B0604020202020204" pitchFamily="34" charset="0"/>
                          <a:ea typeface="+mn-ea"/>
                          <a:cs typeface="Arial" panose="020B0604020202020204" pitchFamily="34" charset="0"/>
                        </a:rPr>
                        <a:t>“Captions on TV for live programming are sometimes like a comedy of errors, except I'm not laughing.” Read this user story and find others here at #ICAAT: </a:t>
                      </a:r>
                      <a:r>
                        <a:rPr lang="en-US" sz="1400" b="0" i="0" kern="1200" dirty="0">
                          <a:solidFill>
                            <a:schemeClr val="tx2"/>
                          </a:solidFill>
                          <a:effectLst/>
                          <a:latin typeface="Arial" panose="020B0604020202020204" pitchFamily="34" charset="0"/>
                          <a:ea typeface="+mn-ea"/>
                          <a:cs typeface="Arial" panose="020B0604020202020204" pitchFamily="34" charset="0"/>
                          <a:hlinkClick r:id="rId6"/>
                        </a:rPr>
                        <a:t>https://bit.ly/43VVh72</a:t>
                      </a:r>
                      <a:r>
                        <a:rPr lang="en-US" sz="1400" b="0" i="0" kern="1200" dirty="0">
                          <a:solidFill>
                            <a:schemeClr val="tx2"/>
                          </a:solidFill>
                          <a:effectLst/>
                          <a:latin typeface="Arial" panose="020B0604020202020204" pitchFamily="34" charset="0"/>
                          <a:ea typeface="+mn-ea"/>
                          <a:cs typeface="Arial" panose="020B0604020202020204" pitchFamily="34" charset="0"/>
                        </a:rPr>
                        <a:t> </a:t>
                      </a:r>
                      <a:endParaRPr lang="en-US" sz="1400" dirty="0">
                        <a:solidFill>
                          <a:schemeClr val="tx2"/>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45235482"/>
                  </a:ext>
                </a:extLst>
              </a:tr>
              <a:tr h="526908">
                <a:tc>
                  <a:txBody>
                    <a:bodyPr/>
                    <a:lstStyle/>
                    <a:p>
                      <a:pPr lvl="1"/>
                      <a:r>
                        <a:rPr lang="en-US" sz="1400" dirty="0">
                          <a:solidFill>
                            <a:schemeClr val="tx2"/>
                          </a:solidFill>
                          <a:latin typeface="Arial" panose="020B0604020202020204" pitchFamily="34" charset="0"/>
                          <a:cs typeface="Arial" panose="020B0604020202020204" pitchFamily="34" charset="0"/>
                        </a:rPr>
                        <a:t>#ICAAT’s vision: </a:t>
                      </a:r>
                      <a:r>
                        <a:rPr lang="en-US" sz="1400" b="0" i="0" kern="1200" dirty="0">
                          <a:solidFill>
                            <a:schemeClr val="tx2"/>
                          </a:solidFill>
                          <a:effectLst/>
                          <a:latin typeface="Arial" panose="020B0604020202020204" pitchFamily="34" charset="0"/>
                          <a:ea typeface="+mn-ea"/>
                          <a:cs typeface="Arial" panose="020B0604020202020204" pitchFamily="34" charset="0"/>
                        </a:rPr>
                        <a:t>Industry and consumers working together for mutual benefit to ensure that new and existing tech improves the quality of life for consumers with hearing loss. </a:t>
                      </a:r>
                      <a:r>
                        <a:rPr lang="en-US" sz="1400" b="0" i="0" kern="1200" dirty="0">
                          <a:solidFill>
                            <a:schemeClr val="tx2"/>
                          </a:solidFill>
                          <a:effectLst/>
                          <a:latin typeface="Arial" panose="020B0604020202020204" pitchFamily="34" charset="0"/>
                          <a:ea typeface="+mn-ea"/>
                          <a:cs typeface="Arial" panose="020B0604020202020204" pitchFamily="34" charset="0"/>
                          <a:hlinkClick r:id="rId3"/>
                        </a:rPr>
                        <a:t>https://bit.ly/3Jb0Syl</a:t>
                      </a:r>
                      <a:r>
                        <a:rPr lang="en-US" sz="1400" b="0" i="0" kern="1200" dirty="0">
                          <a:solidFill>
                            <a:schemeClr val="tx2"/>
                          </a:solidFill>
                          <a:effectLst/>
                          <a:latin typeface="Arial" panose="020B0604020202020204" pitchFamily="34" charset="0"/>
                          <a:ea typeface="+mn-ea"/>
                          <a:cs typeface="Arial" panose="020B0604020202020204" pitchFamily="34" charset="0"/>
                        </a:rPr>
                        <a:t> </a:t>
                      </a:r>
                      <a:endParaRPr lang="en-US" sz="1400" dirty="0">
                        <a:solidFill>
                          <a:schemeClr val="tx2"/>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251556219"/>
                  </a:ext>
                </a:extLst>
              </a:tr>
              <a:tr h="396154">
                <a:tc>
                  <a:txBody>
                    <a:bodyPr/>
                    <a:lstStyle/>
                    <a:p>
                      <a:pPr marL="0" marR="0" lvl="1" indent="0" algn="l" defTabSz="685800" rtl="0" eaLnBrk="1" fontAlgn="auto" latinLnBrk="0" hangingPunct="1">
                        <a:lnSpc>
                          <a:spcPct val="100000"/>
                        </a:lnSpc>
                        <a:spcBef>
                          <a:spcPts val="0"/>
                        </a:spcBef>
                        <a:spcAft>
                          <a:spcPts val="0"/>
                        </a:spcAft>
                        <a:buClrTx/>
                        <a:buSzTx/>
                        <a:buFontTx/>
                        <a:buNone/>
                        <a:tabLst/>
                        <a:defRPr/>
                      </a:pPr>
                      <a:r>
                        <a:rPr lang="en-US" sz="1400" b="0" dirty="0">
                          <a:solidFill>
                            <a:schemeClr val="tx2"/>
                          </a:solidFill>
                          <a:latin typeface="Arial" panose="020B0604020202020204" pitchFamily="34" charset="0"/>
                          <a:cs typeface="Arial" panose="020B0604020202020204" pitchFamily="34" charset="0"/>
                        </a:rPr>
                        <a:t>Want to inspire more accessible technology for consumers with hearing loss? Join #ICAAT today! </a:t>
                      </a:r>
                      <a:r>
                        <a:rPr lang="en-US" sz="1400" b="0" dirty="0">
                          <a:solidFill>
                            <a:schemeClr val="tx2"/>
                          </a:solidFill>
                          <a:latin typeface="Arial" panose="020B0604020202020204" pitchFamily="34" charset="0"/>
                          <a:cs typeface="Arial" panose="020B0604020202020204" pitchFamily="34" charset="0"/>
                          <a:hlinkClick r:id="rId3"/>
                        </a:rPr>
                        <a:t>https://bit.ly/3Jb0Syl</a:t>
                      </a:r>
                      <a:r>
                        <a:rPr lang="en-US" sz="1400" b="0" dirty="0">
                          <a:solidFill>
                            <a:schemeClr val="tx2"/>
                          </a:solidFill>
                          <a:latin typeface="Arial" panose="020B0604020202020204" pitchFamily="34" charset="0"/>
                          <a:cs typeface="Arial" panose="020B0604020202020204" pitchFamily="34" charset="0"/>
                        </a:rPr>
                        <a:t> </a:t>
                      </a:r>
                    </a:p>
                  </a:txBody>
                  <a:tcPr/>
                </a:tc>
                <a:extLst>
                  <a:ext uri="{0D108BD9-81ED-4DB2-BD59-A6C34878D82A}">
                    <a16:rowId xmlns:a16="http://schemas.microsoft.com/office/drawing/2014/main" val="2102851034"/>
                  </a:ext>
                </a:extLst>
              </a:tr>
              <a:tr h="396154">
                <a:tc>
                  <a:txBody>
                    <a:bodyPr/>
                    <a:lstStyle/>
                    <a:p>
                      <a:pPr lvl="1"/>
                      <a:r>
                        <a:rPr lang="en-US" sz="1400" b="0" i="0" kern="1200" dirty="0">
                          <a:solidFill>
                            <a:schemeClr val="tx2"/>
                          </a:solidFill>
                          <a:effectLst/>
                          <a:latin typeface="Arial" panose="020B0604020202020204" pitchFamily="34" charset="0"/>
                          <a:ea typeface="+mn-ea"/>
                          <a:cs typeface="Arial" panose="020B0604020202020204" pitchFamily="34" charset="0"/>
                        </a:rPr>
                        <a:t>“It's hard to explain what it's like to have hearing loss and communicate in a group setting.” Read this user story and find others here at #ICAAT: </a:t>
                      </a:r>
                      <a:r>
                        <a:rPr lang="en-US" sz="1400" b="0" i="0" kern="1200" dirty="0">
                          <a:solidFill>
                            <a:schemeClr val="tx2"/>
                          </a:solidFill>
                          <a:effectLst/>
                          <a:latin typeface="Arial" panose="020B0604020202020204" pitchFamily="34" charset="0"/>
                          <a:ea typeface="+mn-ea"/>
                          <a:cs typeface="Arial" panose="020B0604020202020204" pitchFamily="34" charset="0"/>
                          <a:hlinkClick r:id="rId7"/>
                        </a:rPr>
                        <a:t>https://bit.ly/3X1kIBA</a:t>
                      </a:r>
                      <a:r>
                        <a:rPr lang="en-US" sz="1400" b="0" i="0" kern="1200" dirty="0">
                          <a:solidFill>
                            <a:schemeClr val="tx2"/>
                          </a:solidFill>
                          <a:effectLst/>
                          <a:latin typeface="Arial" panose="020B0604020202020204" pitchFamily="34" charset="0"/>
                          <a:ea typeface="+mn-ea"/>
                          <a:cs typeface="Arial" panose="020B0604020202020204" pitchFamily="34" charset="0"/>
                        </a:rPr>
                        <a:t> </a:t>
                      </a:r>
                      <a:endParaRPr lang="en-US" sz="1400" dirty="0">
                        <a:solidFill>
                          <a:schemeClr val="tx2"/>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48432981"/>
                  </a:ext>
                </a:extLst>
              </a:tr>
            </a:tbl>
          </a:graphicData>
        </a:graphic>
      </p:graphicFrame>
      <p:sp>
        <p:nvSpPr>
          <p:cNvPr id="6" name="Slide Number Placeholder 5"/>
          <p:cNvSpPr>
            <a:spLocks noGrp="1"/>
          </p:cNvSpPr>
          <p:nvPr>
            <p:ph type="sldNum" sz="quarter" idx="12"/>
          </p:nvPr>
        </p:nvSpPr>
        <p:spPr/>
        <p:txBody>
          <a:bodyPr/>
          <a:lstStyle/>
          <a:p>
            <a:fld id="{99A20822-4A49-4D36-86E3-300BA48D3F00}" type="slidenum">
              <a:rPr lang="en-US" smtClean="0"/>
              <a:pPr/>
              <a:t>6</a:t>
            </a:fld>
            <a:endParaRPr lang="en-US" dirty="0"/>
          </a:p>
        </p:txBody>
      </p:sp>
    </p:spTree>
    <p:extLst>
      <p:ext uri="{BB962C8B-B14F-4D97-AF65-F5344CB8AC3E}">
        <p14:creationId xmlns:p14="http://schemas.microsoft.com/office/powerpoint/2010/main" val="2842993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Sample Social Media Posts</a:t>
            </a:r>
          </a:p>
        </p:txBody>
      </p:sp>
      <p:sp>
        <p:nvSpPr>
          <p:cNvPr id="4" name="Text Placeholder 3"/>
          <p:cNvSpPr>
            <a:spLocks noGrp="1"/>
          </p:cNvSpPr>
          <p:nvPr>
            <p:ph type="body" sz="quarter" idx="15"/>
          </p:nvPr>
        </p:nvSpPr>
        <p:spPr>
          <a:xfrm>
            <a:off x="457200" y="1133855"/>
            <a:ext cx="11338560" cy="1998948"/>
          </a:xfrm>
        </p:spPr>
        <p:txBody>
          <a:bodyPr>
            <a:normAutofit/>
          </a:bodyPr>
          <a:lstStyle/>
          <a:p>
            <a:pPr marL="285750" lvl="0" indent="-285750" algn="l" rtl="0">
              <a:lnSpc>
                <a:spcPct val="100000"/>
              </a:lnSpc>
              <a:spcBef>
                <a:spcPts val="0"/>
              </a:spcBef>
              <a:spcAft>
                <a:spcPts val="0"/>
              </a:spcAft>
              <a:buClr>
                <a:schemeClr val="lt2"/>
              </a:buClr>
              <a:buSzPts val="1800"/>
              <a:buFont typeface="Arial" panose="020B0604020202020204" pitchFamily="34" charset="0"/>
              <a:buChar char="•"/>
            </a:pPr>
            <a:endParaRPr lang="en-US" sz="1800" dirty="0"/>
          </a:p>
          <a:p>
            <a:pPr marL="0" lvl="0" indent="0" algn="l" rtl="0">
              <a:lnSpc>
                <a:spcPct val="100000"/>
              </a:lnSpc>
              <a:spcBef>
                <a:spcPts val="0"/>
              </a:spcBef>
              <a:spcAft>
                <a:spcPts val="0"/>
              </a:spcAft>
              <a:buClr>
                <a:schemeClr val="lt2"/>
              </a:buClr>
              <a:buSzPts val="1800"/>
              <a:buNone/>
            </a:pPr>
            <a:endParaRPr lang="en-US" dirty="0"/>
          </a:p>
          <a:p>
            <a:pPr marL="0" lvl="0" indent="0" algn="l" rtl="0">
              <a:lnSpc>
                <a:spcPct val="100000"/>
              </a:lnSpc>
              <a:spcBef>
                <a:spcPts val="0"/>
              </a:spcBef>
              <a:spcAft>
                <a:spcPts val="0"/>
              </a:spcAft>
              <a:buClr>
                <a:schemeClr val="lt2"/>
              </a:buClr>
              <a:buSzPts val="1800"/>
              <a:buNone/>
            </a:pPr>
            <a:endParaRPr lang="en-US" dirty="0"/>
          </a:p>
        </p:txBody>
      </p:sp>
      <p:graphicFrame>
        <p:nvGraphicFramePr>
          <p:cNvPr id="13" name="Content Placeholder 12">
            <a:extLst>
              <a:ext uri="{FF2B5EF4-FFF2-40B4-BE49-F238E27FC236}">
                <a16:creationId xmlns:a16="http://schemas.microsoft.com/office/drawing/2014/main" id="{C55920F9-E375-41EC-AC77-94BF6E56D9D1}"/>
              </a:ext>
            </a:extLst>
          </p:cNvPr>
          <p:cNvGraphicFramePr>
            <a:graphicFrameLocks noGrp="1"/>
          </p:cNvGraphicFramePr>
          <p:nvPr>
            <p:ph sz="quarter" idx="17"/>
            <p:extLst>
              <p:ext uri="{D42A27DB-BD31-4B8C-83A1-F6EECF244321}">
                <p14:modId xmlns:p14="http://schemas.microsoft.com/office/powerpoint/2010/main" val="2500546083"/>
              </p:ext>
            </p:extLst>
          </p:nvPr>
        </p:nvGraphicFramePr>
        <p:xfrm>
          <a:off x="325970" y="1133855"/>
          <a:ext cx="11408830" cy="2978960"/>
        </p:xfrm>
        <a:graphic>
          <a:graphicData uri="http://schemas.openxmlformats.org/drawingml/2006/table">
            <a:tbl>
              <a:tblPr firstRow="1" bandRow="1">
                <a:tableStyleId>{31832965-C026-47F6-861E-5072A00C4E13}</a:tableStyleId>
              </a:tblPr>
              <a:tblGrid>
                <a:gridCol w="11408830">
                  <a:extLst>
                    <a:ext uri="{9D8B030D-6E8A-4147-A177-3AD203B41FA5}">
                      <a16:colId xmlns:a16="http://schemas.microsoft.com/office/drawing/2014/main" val="1006061699"/>
                    </a:ext>
                  </a:extLst>
                </a:gridCol>
              </a:tblGrid>
              <a:tr h="396154">
                <a:tc>
                  <a:txBody>
                    <a:bodyPr/>
                    <a:lstStyle/>
                    <a:p>
                      <a:pPr algn="ctr"/>
                      <a:r>
                        <a:rPr lang="en-US" sz="1800" dirty="0"/>
                        <a:t>Sample Posts</a:t>
                      </a:r>
                    </a:p>
                  </a:txBody>
                  <a:tcPr anchor="ctr"/>
                </a:tc>
                <a:extLst>
                  <a:ext uri="{0D108BD9-81ED-4DB2-BD59-A6C34878D82A}">
                    <a16:rowId xmlns:a16="http://schemas.microsoft.com/office/drawing/2014/main" val="477937457"/>
                  </a:ext>
                </a:extLst>
              </a:tr>
              <a:tr h="614676">
                <a:tc>
                  <a:txBody>
                    <a:bodyPr/>
                    <a:lstStyle/>
                    <a:p>
                      <a:pPr lvl="1"/>
                      <a:r>
                        <a:rPr lang="en-US" sz="1400" dirty="0">
                          <a:solidFill>
                            <a:schemeClr val="tx2"/>
                          </a:solidFill>
                          <a:latin typeface="Arial" panose="020B0604020202020204" pitchFamily="34" charset="0"/>
                          <a:cs typeface="Arial" panose="020B0604020202020204" pitchFamily="34" charset="0"/>
                        </a:rPr>
                        <a:t>Join #ICAAT and share your insights and opinions on consumer product #accessibility </a:t>
                      </a:r>
                      <a:r>
                        <a:rPr lang="en-US" sz="1400" dirty="0">
                          <a:solidFill>
                            <a:schemeClr val="tx2"/>
                          </a:solidFill>
                          <a:latin typeface="Arial" panose="020B0604020202020204" pitchFamily="34" charset="0"/>
                          <a:cs typeface="Arial" panose="020B0604020202020204" pitchFamily="34" charset="0"/>
                          <a:hlinkClick r:id="rId3"/>
                        </a:rPr>
                        <a:t>https://bit.ly/3Jb0Syl</a:t>
                      </a:r>
                      <a:r>
                        <a:rPr lang="en-US" sz="1400" dirty="0">
                          <a:solidFill>
                            <a:schemeClr val="tx2"/>
                          </a:solidFill>
                          <a:latin typeface="Arial" panose="020B0604020202020204" pitchFamily="34" charset="0"/>
                          <a:cs typeface="Arial" panose="020B0604020202020204" pitchFamily="34" charset="0"/>
                        </a:rPr>
                        <a:t> #HearingLoss</a:t>
                      </a:r>
                    </a:p>
                  </a:txBody>
                  <a:tcPr/>
                </a:tc>
                <a:extLst>
                  <a:ext uri="{0D108BD9-81ED-4DB2-BD59-A6C34878D82A}">
                    <a16:rowId xmlns:a16="http://schemas.microsoft.com/office/drawing/2014/main" val="684074097"/>
                  </a:ext>
                </a:extLst>
              </a:tr>
              <a:tr h="526908">
                <a:tc>
                  <a:txBody>
                    <a:bodyPr/>
                    <a:lstStyle/>
                    <a:p>
                      <a:pPr lvl="1"/>
                      <a:r>
                        <a:rPr lang="en-US" sz="1400" dirty="0">
                          <a:solidFill>
                            <a:schemeClr val="tx2"/>
                          </a:solidFill>
                          <a:latin typeface="Arial" panose="020B0604020202020204" pitchFamily="34" charset="0"/>
                          <a:cs typeface="Arial" panose="020B0604020202020204" pitchFamily="34" charset="0"/>
                        </a:rPr>
                        <a:t>Are you an early adopter? Join our new community of </a:t>
                      </a:r>
                      <a:r>
                        <a:rPr lang="en-US" sz="1400" kern="1200" dirty="0">
                          <a:solidFill>
                            <a:schemeClr val="tx2"/>
                          </a:solidFill>
                          <a:effectLst/>
                          <a:latin typeface="Arial" panose="020B0604020202020204" pitchFamily="34" charset="0"/>
                          <a:ea typeface="+mn-ea"/>
                          <a:cs typeface="Arial" panose="020B0604020202020204" pitchFamily="34" charset="0"/>
                        </a:rPr>
                        <a:t>consumers with hearing loss and tech developers seeking to make everyday products more accessible. </a:t>
                      </a:r>
                      <a:r>
                        <a:rPr lang="en-US" sz="1400" dirty="0">
                          <a:solidFill>
                            <a:schemeClr val="tx2"/>
                          </a:solidFill>
                          <a:latin typeface="Arial" panose="020B0604020202020204" pitchFamily="34" charset="0"/>
                          <a:cs typeface="Arial" panose="020B0604020202020204" pitchFamily="34" charset="0"/>
                          <a:hlinkClick r:id="rId3"/>
                        </a:rPr>
                        <a:t>https://bit.ly/3Jb0Syl</a:t>
                      </a:r>
                      <a:r>
                        <a:rPr lang="en-US" sz="1400" dirty="0">
                          <a:solidFill>
                            <a:schemeClr val="tx2"/>
                          </a:solidFill>
                          <a:latin typeface="Arial" panose="020B0604020202020204" pitchFamily="34" charset="0"/>
                          <a:cs typeface="Arial" panose="020B0604020202020204" pitchFamily="34" charset="0"/>
                        </a:rPr>
                        <a:t> </a:t>
                      </a:r>
                    </a:p>
                  </a:txBody>
                  <a:tcPr/>
                </a:tc>
                <a:extLst>
                  <a:ext uri="{0D108BD9-81ED-4DB2-BD59-A6C34878D82A}">
                    <a16:rowId xmlns:a16="http://schemas.microsoft.com/office/drawing/2014/main" val="621857781"/>
                  </a:ext>
                </a:extLst>
              </a:tr>
              <a:tr h="526908">
                <a:tc>
                  <a:txBody>
                    <a:bodyPr/>
                    <a:lstStyle/>
                    <a:p>
                      <a:pPr lvl="1"/>
                      <a:r>
                        <a:rPr lang="en-US" sz="1400" dirty="0">
                          <a:solidFill>
                            <a:schemeClr val="tx2"/>
                          </a:solidFill>
                          <a:latin typeface="Arial" panose="020B0604020202020204" pitchFamily="34" charset="0"/>
                          <a:cs typeface="Arial" panose="020B0604020202020204" pitchFamily="34" charset="0"/>
                        </a:rPr>
                        <a:t>Be “in the know” about ICAAT, a new program bringing together consumers with hearing loss and tech developers. It’s free, it’s easy to join, and it gives you the opportunity to help make consumer products more accessible: </a:t>
                      </a:r>
                      <a:r>
                        <a:rPr lang="en-US" sz="1400" dirty="0">
                          <a:solidFill>
                            <a:schemeClr val="tx2"/>
                          </a:solidFill>
                          <a:latin typeface="Arial" panose="020B0604020202020204" pitchFamily="34" charset="0"/>
                          <a:cs typeface="Arial" panose="020B0604020202020204" pitchFamily="34" charset="0"/>
                          <a:hlinkClick r:id="rId3"/>
                        </a:rPr>
                        <a:t>https://bit.ly/3Jb0Syl</a:t>
                      </a:r>
                      <a:r>
                        <a:rPr lang="en-US" sz="1400" dirty="0">
                          <a:solidFill>
                            <a:schemeClr val="tx2"/>
                          </a:solidFill>
                          <a:latin typeface="Arial" panose="020B0604020202020204" pitchFamily="34" charset="0"/>
                          <a:cs typeface="Arial" panose="020B0604020202020204" pitchFamily="34" charset="0"/>
                        </a:rPr>
                        <a:t> </a:t>
                      </a:r>
                    </a:p>
                  </a:txBody>
                  <a:tcPr/>
                </a:tc>
                <a:extLst>
                  <a:ext uri="{0D108BD9-81ED-4DB2-BD59-A6C34878D82A}">
                    <a16:rowId xmlns:a16="http://schemas.microsoft.com/office/drawing/2014/main" val="1995695997"/>
                  </a:ext>
                </a:extLst>
              </a:tr>
              <a:tr h="396154">
                <a:tc>
                  <a:txBody>
                    <a:bodyPr/>
                    <a:lstStyle/>
                    <a:p>
                      <a:pPr lvl="1"/>
                      <a:r>
                        <a:rPr lang="en-US" sz="1400" dirty="0">
                          <a:solidFill>
                            <a:schemeClr val="tx2"/>
                          </a:solidFill>
                          <a:latin typeface="Arial" panose="020B0604020202020204" pitchFamily="34" charset="0"/>
                          <a:cs typeface="Arial" panose="020B0604020202020204" pitchFamily="34" charset="0"/>
                        </a:rPr>
                        <a:t>#ICAAT </a:t>
                      </a:r>
                      <a:r>
                        <a:rPr lang="en-US" sz="1400" kern="0" dirty="0">
                          <a:solidFill>
                            <a:schemeClr val="tx2"/>
                          </a:solidFill>
                          <a:latin typeface="Arial" panose="020B0604020202020204" pitchFamily="34" charset="0"/>
                          <a:cs typeface="Arial" panose="020B0604020202020204" pitchFamily="34" charset="0"/>
                        </a:rPr>
                        <a:t>is </a:t>
                      </a:r>
                      <a:r>
                        <a:rPr lang="en-US" sz="1400" kern="0" dirty="0">
                          <a:solidFill>
                            <a:schemeClr val="tx2"/>
                          </a:solidFill>
                          <a:latin typeface="Arial" panose="020B0604020202020204" pitchFamily="34" charset="0"/>
                          <a:ea typeface="Calibri" panose="020F0502020204030204" pitchFamily="34" charset="0"/>
                          <a:cs typeface="Arial" panose="020B0604020202020204" pitchFamily="34" charset="0"/>
                        </a:rPr>
                        <a:t>a new program for consumers with hearing loss. Become an #accessibility champion today: </a:t>
                      </a:r>
                      <a:r>
                        <a:rPr lang="en-US" sz="1400" dirty="0">
                          <a:solidFill>
                            <a:schemeClr val="tx2"/>
                          </a:solidFill>
                          <a:latin typeface="Arial" panose="020B0604020202020204" pitchFamily="34" charset="0"/>
                          <a:cs typeface="Arial" panose="020B0604020202020204" pitchFamily="34" charset="0"/>
                          <a:hlinkClick r:id="rId3"/>
                        </a:rPr>
                        <a:t>https://bit.ly/3Jb0Syl</a:t>
                      </a:r>
                      <a:r>
                        <a:rPr lang="en-US" sz="1400" dirty="0">
                          <a:solidFill>
                            <a:schemeClr val="tx2"/>
                          </a:solidFill>
                          <a:latin typeface="Arial" panose="020B0604020202020204" pitchFamily="34" charset="0"/>
                          <a:cs typeface="Arial" panose="020B0604020202020204" pitchFamily="34" charset="0"/>
                        </a:rPr>
                        <a:t> </a:t>
                      </a:r>
                    </a:p>
                  </a:txBody>
                  <a:tcPr/>
                </a:tc>
                <a:extLst>
                  <a:ext uri="{0D108BD9-81ED-4DB2-BD59-A6C34878D82A}">
                    <a16:rowId xmlns:a16="http://schemas.microsoft.com/office/drawing/2014/main" val="3790093790"/>
                  </a:ext>
                </a:extLst>
              </a:tr>
              <a:tr h="396154">
                <a:tc>
                  <a:txBody>
                    <a:bodyPr/>
                    <a:lstStyle/>
                    <a:p>
                      <a:pPr lvl="1"/>
                      <a:r>
                        <a:rPr lang="en-US" sz="1400" b="0" i="0" kern="1200" dirty="0">
                          <a:solidFill>
                            <a:schemeClr val="tx2"/>
                          </a:solidFill>
                          <a:effectLst/>
                          <a:latin typeface="Arial" panose="020B0604020202020204" pitchFamily="34" charset="0"/>
                          <a:ea typeface="+mn-ea"/>
                          <a:cs typeface="Arial" panose="020B0604020202020204" pitchFamily="34" charset="0"/>
                        </a:rPr>
                        <a:t>As a consumer with hearing loss, are you seeking more accessible, innovative, and responsive technologies? Your input is needed at #ICAAT! Join us: </a:t>
                      </a:r>
                      <a:r>
                        <a:rPr lang="en-US" sz="1400" b="0" i="0" kern="1200" dirty="0">
                          <a:solidFill>
                            <a:schemeClr val="tx2"/>
                          </a:solidFill>
                          <a:effectLst/>
                          <a:latin typeface="Arial" panose="020B0604020202020204" pitchFamily="34" charset="0"/>
                          <a:ea typeface="+mn-ea"/>
                          <a:cs typeface="Arial" panose="020B0604020202020204" pitchFamily="34" charset="0"/>
                          <a:hlinkClick r:id="rId4"/>
                        </a:rPr>
                        <a:t>https://bit.ly/43PEJ0e</a:t>
                      </a:r>
                      <a:r>
                        <a:rPr lang="en-US" sz="1400" b="0" i="0" kern="1200" dirty="0">
                          <a:solidFill>
                            <a:schemeClr val="tx2"/>
                          </a:solidFill>
                          <a:effectLst/>
                          <a:latin typeface="Arial" panose="020B0604020202020204" pitchFamily="34" charset="0"/>
                          <a:ea typeface="+mn-ea"/>
                          <a:cs typeface="Arial" panose="020B0604020202020204" pitchFamily="34" charset="0"/>
                        </a:rPr>
                        <a:t> </a:t>
                      </a:r>
                      <a:endParaRPr lang="en-US" sz="1400" b="0" dirty="0">
                        <a:solidFill>
                          <a:schemeClr val="tx2"/>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045030127"/>
                  </a:ext>
                </a:extLst>
              </a:tr>
            </a:tbl>
          </a:graphicData>
        </a:graphic>
      </p:graphicFrame>
      <p:sp>
        <p:nvSpPr>
          <p:cNvPr id="6" name="Slide Number Placeholder 5"/>
          <p:cNvSpPr>
            <a:spLocks noGrp="1"/>
          </p:cNvSpPr>
          <p:nvPr>
            <p:ph type="sldNum" sz="quarter" idx="12"/>
          </p:nvPr>
        </p:nvSpPr>
        <p:spPr/>
        <p:txBody>
          <a:bodyPr/>
          <a:lstStyle/>
          <a:p>
            <a:fld id="{99A20822-4A49-4D36-86E3-300BA48D3F00}" type="slidenum">
              <a:rPr lang="en-US" smtClean="0"/>
              <a:pPr/>
              <a:t>7</a:t>
            </a:fld>
            <a:endParaRPr lang="en-US" dirty="0"/>
          </a:p>
        </p:txBody>
      </p:sp>
    </p:spTree>
    <p:extLst>
      <p:ext uri="{BB962C8B-B14F-4D97-AF65-F5344CB8AC3E}">
        <p14:creationId xmlns:p14="http://schemas.microsoft.com/office/powerpoint/2010/main" val="3771040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ICAAT Graphics</a:t>
            </a:r>
          </a:p>
        </p:txBody>
      </p:sp>
      <p:sp>
        <p:nvSpPr>
          <p:cNvPr id="10" name="Content Placeholder 9"/>
          <p:cNvSpPr>
            <a:spLocks noGrp="1"/>
          </p:cNvSpPr>
          <p:nvPr>
            <p:ph sz="half" idx="1"/>
          </p:nvPr>
        </p:nvSpPr>
        <p:spPr/>
        <p:txBody>
          <a:bodyPr/>
          <a:lstStyle/>
          <a:p>
            <a:r>
              <a:rPr lang="en-US" dirty="0"/>
              <a:t>Static graphic (PNG file)</a:t>
            </a:r>
          </a:p>
        </p:txBody>
      </p:sp>
      <p:sp>
        <p:nvSpPr>
          <p:cNvPr id="11" name="Content Placeholder 10"/>
          <p:cNvSpPr>
            <a:spLocks noGrp="1"/>
          </p:cNvSpPr>
          <p:nvPr>
            <p:ph sz="half" idx="2"/>
          </p:nvPr>
        </p:nvSpPr>
        <p:spPr/>
        <p:txBody>
          <a:bodyPr/>
          <a:lstStyle/>
          <a:p>
            <a:r>
              <a:rPr lang="en-US" dirty="0"/>
              <a:t>15-second motion graphic (mp4 file)</a:t>
            </a:r>
          </a:p>
          <a:p>
            <a:pPr lvl="1"/>
            <a:endParaRPr lang="en-US" dirty="0"/>
          </a:p>
        </p:txBody>
      </p:sp>
      <p:sp>
        <p:nvSpPr>
          <p:cNvPr id="8" name="Text Placeholder 7"/>
          <p:cNvSpPr>
            <a:spLocks noGrp="1"/>
          </p:cNvSpPr>
          <p:nvPr>
            <p:ph type="body" sz="quarter" idx="16"/>
          </p:nvPr>
        </p:nvSpPr>
        <p:spPr/>
        <p:txBody>
          <a:bodyPr>
            <a:normAutofit/>
          </a:bodyPr>
          <a:lstStyle/>
          <a:p>
            <a:pPr lvl="0"/>
            <a:r>
              <a:rPr lang="en-US" i="1" dirty="0"/>
              <a:t>Source:</a:t>
            </a:r>
            <a:r>
              <a:rPr lang="en-US" dirty="0"/>
              <a:t> Placeholder for sources and permissions (if needed).</a:t>
            </a:r>
          </a:p>
        </p:txBody>
      </p:sp>
      <p:sp>
        <p:nvSpPr>
          <p:cNvPr id="5" name="Slide Number Placeholder 4"/>
          <p:cNvSpPr>
            <a:spLocks noGrp="1"/>
          </p:cNvSpPr>
          <p:nvPr>
            <p:ph type="sldNum" sz="quarter" idx="12"/>
          </p:nvPr>
        </p:nvSpPr>
        <p:spPr/>
        <p:txBody>
          <a:bodyPr/>
          <a:lstStyle/>
          <a:p>
            <a:fld id="{BABF4E83-61DB-418F-A99F-17BC9BB58EF6}" type="slidenum">
              <a:rPr lang="en-US" smtClean="0"/>
              <a:pPr/>
              <a:t>8</a:t>
            </a:fld>
            <a:endParaRPr lang="en-US" dirty="0"/>
          </a:p>
        </p:txBody>
      </p:sp>
      <p:pic>
        <p:nvPicPr>
          <p:cNvPr id="9" name="Picture 8">
            <a:extLst>
              <a:ext uri="{FF2B5EF4-FFF2-40B4-BE49-F238E27FC236}">
                <a16:creationId xmlns:a16="http://schemas.microsoft.com/office/drawing/2014/main" id="{A4F03DC2-2007-4172-3CDE-175B5FA97E90}"/>
              </a:ext>
            </a:extLst>
          </p:cNvPr>
          <p:cNvPicPr>
            <a:picLocks noChangeAspect="1"/>
          </p:cNvPicPr>
          <p:nvPr/>
        </p:nvPicPr>
        <p:blipFill>
          <a:blip r:embed="rId3"/>
          <a:stretch>
            <a:fillRect/>
          </a:stretch>
        </p:blipFill>
        <p:spPr>
          <a:xfrm>
            <a:off x="6534156" y="2130896"/>
            <a:ext cx="3902021" cy="3053254"/>
          </a:xfrm>
          <a:prstGeom prst="rect">
            <a:avLst/>
          </a:prstGeom>
        </p:spPr>
      </p:pic>
      <p:pic>
        <p:nvPicPr>
          <p:cNvPr id="13" name="Picture 12" descr="A blue square with white text and orange letters&#10;&#10;Description automatically generated with low confidence">
            <a:extLst>
              <a:ext uri="{FF2B5EF4-FFF2-40B4-BE49-F238E27FC236}">
                <a16:creationId xmlns:a16="http://schemas.microsoft.com/office/drawing/2014/main" id="{94DB1194-06C8-6C6B-7FA4-F90BB8D62B7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6379" y="2130896"/>
            <a:ext cx="3578005" cy="3279231"/>
          </a:xfrm>
          <a:prstGeom prst="rect">
            <a:avLst/>
          </a:prstGeom>
        </p:spPr>
      </p:pic>
    </p:spTree>
    <p:extLst>
      <p:ext uri="{BB962C8B-B14F-4D97-AF65-F5344CB8AC3E}">
        <p14:creationId xmlns:p14="http://schemas.microsoft.com/office/powerpoint/2010/main" val="2198222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p:txBody>
          <a:bodyPr/>
          <a:lstStyle/>
          <a:p>
            <a:r>
              <a:rPr lang="en-US" dirty="0"/>
              <a:t>Sample Hashtags to Use</a:t>
            </a:r>
          </a:p>
        </p:txBody>
      </p:sp>
      <p:sp>
        <p:nvSpPr>
          <p:cNvPr id="2" name="Text Placeholder 1"/>
          <p:cNvSpPr>
            <a:spLocks noGrp="1"/>
          </p:cNvSpPr>
          <p:nvPr>
            <p:ph type="body" sz="quarter" idx="10"/>
          </p:nvPr>
        </p:nvSpPr>
        <p:spPr/>
        <p:txBody>
          <a:bodyPr/>
          <a:lstStyle/>
          <a:p>
            <a:r>
              <a:rPr lang="en-US" altLang="en-US" kern="0" dirty="0" bmk="">
                <a:solidFill>
                  <a:srgbClr val="333333"/>
                </a:solidFill>
                <a:latin typeface="Arial" panose="020B0604020202020204" pitchFamily="34" charset="0"/>
              </a:rPr>
              <a:t>#ICAAT</a:t>
            </a:r>
          </a:p>
          <a:p>
            <a:r>
              <a:rPr lang="en-US" altLang="en-US" kern="0" dirty="0" bmk="">
                <a:solidFill>
                  <a:srgbClr val="333333"/>
                </a:solidFill>
                <a:latin typeface="Arial" panose="020B0604020202020204" pitchFamily="34" charset="0"/>
              </a:rPr>
              <a:t>#HLAA</a:t>
            </a:r>
          </a:p>
          <a:p>
            <a:r>
              <a:rPr lang="en-US" altLang="en-US" kern="0" dirty="0" bmk="">
                <a:solidFill>
                  <a:srgbClr val="333333"/>
                </a:solidFill>
                <a:latin typeface="Arial" panose="020B0604020202020204" pitchFamily="34" charset="0"/>
              </a:rPr>
              <a:t>#a11y</a:t>
            </a:r>
          </a:p>
          <a:p>
            <a:r>
              <a:rPr lang="en-US" altLang="en-US" kern="0" dirty="0" bmk="">
                <a:solidFill>
                  <a:srgbClr val="333333"/>
                </a:solidFill>
                <a:latin typeface="Arial" panose="020B0604020202020204" pitchFamily="34" charset="0"/>
              </a:rPr>
              <a:t>#accessibility</a:t>
            </a:r>
          </a:p>
          <a:p>
            <a:r>
              <a:rPr lang="en-US" altLang="en-US" kern="0" dirty="0" bmk="">
                <a:solidFill>
                  <a:srgbClr val="333333"/>
                </a:solidFill>
                <a:latin typeface="Arial" panose="020B0604020202020204" pitchFamily="34" charset="0"/>
              </a:rPr>
              <a:t>#ux</a:t>
            </a:r>
          </a:p>
          <a:p>
            <a:r>
              <a:rPr lang="en-US" altLang="en-US" kern="0" dirty="0" bmk="">
                <a:solidFill>
                  <a:srgbClr val="333333"/>
                </a:solidFill>
                <a:latin typeface="Arial" panose="020B0604020202020204" pitchFamily="34" charset="0"/>
              </a:rPr>
              <a:t>#HearingLoss</a:t>
            </a:r>
          </a:p>
        </p:txBody>
      </p:sp>
      <p:sp>
        <p:nvSpPr>
          <p:cNvPr id="3" name="Slide Number Placeholder 2"/>
          <p:cNvSpPr>
            <a:spLocks noGrp="1"/>
          </p:cNvSpPr>
          <p:nvPr>
            <p:ph type="sldNum" sz="quarter" idx="12"/>
          </p:nvPr>
        </p:nvSpPr>
        <p:spPr/>
        <p:txBody>
          <a:bodyPr/>
          <a:lstStyle/>
          <a:p>
            <a:fld id="{99A20822-4A49-4D36-86E3-300BA48D3F00}" type="slidenum">
              <a:rPr lang="en-US" smtClean="0"/>
              <a:pPr/>
              <a:t>9</a:t>
            </a:fld>
            <a:endParaRPr lang="en-US" dirty="0"/>
          </a:p>
        </p:txBody>
      </p:sp>
    </p:spTree>
    <p:extLst>
      <p:ext uri="{BB962C8B-B14F-4D97-AF65-F5344CB8AC3E}">
        <p14:creationId xmlns:p14="http://schemas.microsoft.com/office/powerpoint/2010/main" val="734018915"/>
      </p:ext>
    </p:extLst>
  </p:cSld>
  <p:clrMapOvr>
    <a:masterClrMapping/>
  </p:clrMapOvr>
</p:sld>
</file>

<file path=ppt/theme/theme1.xml><?xml version="1.0" encoding="utf-8"?>
<a:theme xmlns:a="http://schemas.openxmlformats.org/drawingml/2006/main" name="2018 AIR PPT">
  <a:themeElements>
    <a:clrScheme name="ICAAT">
      <a:dk1>
        <a:srgbClr val="53565A"/>
      </a:dk1>
      <a:lt1>
        <a:sysClr val="window" lastClr="FFFFFF"/>
      </a:lt1>
      <a:dk2>
        <a:srgbClr val="000000"/>
      </a:dk2>
      <a:lt2>
        <a:srgbClr val="DEF0FF"/>
      </a:lt2>
      <a:accent1>
        <a:srgbClr val="374785"/>
      </a:accent1>
      <a:accent2>
        <a:srgbClr val="E75B10"/>
      </a:accent2>
      <a:accent3>
        <a:srgbClr val="007B75"/>
      </a:accent3>
      <a:accent4>
        <a:srgbClr val="643274"/>
      </a:accent4>
      <a:accent5>
        <a:srgbClr val="EAAA00"/>
      </a:accent5>
      <a:accent6>
        <a:srgbClr val="003A70"/>
      </a:accent6>
      <a:hlink>
        <a:srgbClr val="0563C1"/>
      </a:hlink>
      <a:folHlink>
        <a:srgbClr val="954F72"/>
      </a:folHlink>
    </a:clrScheme>
    <a:fontScheme name="AIR Board 2017">
      <a:majorFont>
        <a:latin typeface="Calibri"/>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2"/>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400" dirty="0">
            <a:solidFill>
              <a:schemeClr val="tx2"/>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2" id="{CC9056E0-859C-4CC4-BD5A-923135B5BF33}" vid="{B64FD5D6-AD99-4044-8561-957F9F649DA7}"/>
    </a:ext>
  </a:extLst>
</a:theme>
</file>

<file path=ppt/theme/theme2.xml><?xml version="1.0" encoding="utf-8"?>
<a:theme xmlns:a="http://schemas.openxmlformats.org/drawingml/2006/main" name="Office Theme">
  <a:themeElements>
    <a:clrScheme name="AIR 2017 Board Revised Colors">
      <a:dk1>
        <a:srgbClr val="595959"/>
      </a:dk1>
      <a:lt1>
        <a:srgbClr val="FFFFFF"/>
      </a:lt1>
      <a:dk2>
        <a:srgbClr val="319EFF"/>
      </a:dk2>
      <a:lt2>
        <a:srgbClr val="EAEAEA"/>
      </a:lt2>
      <a:accent1>
        <a:srgbClr val="003462"/>
      </a:accent1>
      <a:accent2>
        <a:srgbClr val="319EFF"/>
      </a:accent2>
      <a:accent3>
        <a:srgbClr val="00A791"/>
      </a:accent3>
      <a:accent4>
        <a:srgbClr val="F16114"/>
      </a:accent4>
      <a:accent5>
        <a:srgbClr val="EFB219"/>
      </a:accent5>
      <a:accent6>
        <a:srgbClr val="62CDFF"/>
      </a:accent6>
      <a:hlink>
        <a:srgbClr val="1707FC"/>
      </a:hlink>
      <a:folHlink>
        <a:srgbClr val="7030A0"/>
      </a:folHlink>
    </a:clrScheme>
    <a:fontScheme name="AIR Board 2017">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IR 2017 Board Revised Colors">
      <a:dk1>
        <a:srgbClr val="595959"/>
      </a:dk1>
      <a:lt1>
        <a:srgbClr val="FFFFFF"/>
      </a:lt1>
      <a:dk2>
        <a:srgbClr val="319EFF"/>
      </a:dk2>
      <a:lt2>
        <a:srgbClr val="EAEAEA"/>
      </a:lt2>
      <a:accent1>
        <a:srgbClr val="003462"/>
      </a:accent1>
      <a:accent2>
        <a:srgbClr val="319EFF"/>
      </a:accent2>
      <a:accent3>
        <a:srgbClr val="00A791"/>
      </a:accent3>
      <a:accent4>
        <a:srgbClr val="F16114"/>
      </a:accent4>
      <a:accent5>
        <a:srgbClr val="EFB219"/>
      </a:accent5>
      <a:accent6>
        <a:srgbClr val="62CDFF"/>
      </a:accent6>
      <a:hlink>
        <a:srgbClr val="1707FC"/>
      </a:hlink>
      <a:folHlink>
        <a:srgbClr val="7030A0"/>
      </a:folHlink>
    </a:clrScheme>
    <a:fontScheme name="AIR Board 2017">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c8248d08-7184-4964-92c1-660a7ba21a2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4B166CEE73CAC468646F167DAD0019D" ma:contentTypeVersion="18" ma:contentTypeDescription="Create a new document." ma:contentTypeScope="" ma:versionID="38ba9d44ce417c80e908c635912b7aff">
  <xsd:schema xmlns:xsd="http://www.w3.org/2001/XMLSchema" xmlns:xs="http://www.w3.org/2001/XMLSchema" xmlns:p="http://schemas.microsoft.com/office/2006/metadata/properties" xmlns:ns3="ccf46614-b1e1-409f-8d6a-ac9ac9be83e9" xmlns:ns4="c8248d08-7184-4964-92c1-660a7ba21a21" targetNamespace="http://schemas.microsoft.com/office/2006/metadata/properties" ma:root="true" ma:fieldsID="c65df2a073c74a8716d3999b556800b1" ns3:_="" ns4:_="">
    <xsd:import namespace="ccf46614-b1e1-409f-8d6a-ac9ac9be83e9"/>
    <xsd:import namespace="c8248d08-7184-4964-92c1-660a7ba21a2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ServiceAutoKeyPoints" minOccurs="0"/>
                <xsd:element ref="ns4:MediaServiceKeyPoints" minOccurs="0"/>
                <xsd:element ref="ns4:MediaServiceLocation" minOccurs="0"/>
                <xsd:element ref="ns4:MediaLengthInSeconds" minOccurs="0"/>
                <xsd:element ref="ns4:_activity"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f46614-b1e1-409f-8d6a-ac9ac9be83e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248d08-7184-4964-92c1-660a7ba21a2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63C77B6-D79C-4692-AE58-9EB660BFA000}">
  <ds:schemaRefs>
    <ds:schemaRef ds:uri="http://schemas.microsoft.com/sharepoint/v3/contenttype/forms"/>
  </ds:schemaRefs>
</ds:datastoreItem>
</file>

<file path=customXml/itemProps2.xml><?xml version="1.0" encoding="utf-8"?>
<ds:datastoreItem xmlns:ds="http://schemas.openxmlformats.org/officeDocument/2006/customXml" ds:itemID="{91EAC94F-0CB7-47E2-B1CC-A0F105248E94}">
  <ds:schemaRefs>
    <ds:schemaRef ds:uri="c8248d08-7184-4964-92c1-660a7ba21a21"/>
    <ds:schemaRef ds:uri="http://schemas.microsoft.com/office/2006/metadata/properties"/>
    <ds:schemaRef ds:uri="http://purl.org/dc/terms/"/>
    <ds:schemaRef ds:uri="http://www.w3.org/XML/1998/namespace"/>
    <ds:schemaRef ds:uri="http://purl.org/dc/dcmitype/"/>
    <ds:schemaRef ds:uri="http://schemas.microsoft.com/office/2006/documentManagement/types"/>
    <ds:schemaRef ds:uri="ccf46614-b1e1-409f-8d6a-ac9ac9be83e9"/>
    <ds:schemaRef ds:uri="http://schemas.microsoft.com/office/infopath/2007/PartnerControls"/>
    <ds:schemaRef ds:uri="http://schemas.openxmlformats.org/package/2006/metadata/core-properties"/>
    <ds:schemaRef ds:uri="http://purl.org/dc/elements/1.1/"/>
  </ds:schemaRefs>
</ds:datastoreItem>
</file>

<file path=customXml/itemProps3.xml><?xml version="1.0" encoding="utf-8"?>
<ds:datastoreItem xmlns:ds="http://schemas.openxmlformats.org/officeDocument/2006/customXml" ds:itemID="{0C696599-2275-457C-81A3-4BF681DA0B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f46614-b1e1-409f-8d6a-ac9ac9be83e9"/>
    <ds:schemaRef ds:uri="c8248d08-7184-4964-92c1-660a7ba21a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DRAFT_ICAAT_PPT_Template-120321</Template>
  <TotalTime>1374</TotalTime>
  <Words>1624</Words>
  <Application>Microsoft Office PowerPoint</Application>
  <PresentationFormat>Widescreen</PresentationFormat>
  <Paragraphs>120</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Arial Narrow</vt:lpstr>
      <vt:lpstr>Calibri</vt:lpstr>
      <vt:lpstr>Gill Sans MT</vt:lpstr>
      <vt:lpstr>Times New Roman</vt:lpstr>
      <vt:lpstr>2018 AIR PPT</vt:lpstr>
      <vt:lpstr>Introducing ICAAT</vt:lpstr>
      <vt:lpstr>Meeting the Technology Needs of People with Loss</vt:lpstr>
      <vt:lpstr>Key Online Resources</vt:lpstr>
      <vt:lpstr>Sample Newsletter Post</vt:lpstr>
      <vt:lpstr>Sample Social Media Posts</vt:lpstr>
      <vt:lpstr>Sample Social Media Posts</vt:lpstr>
      <vt:lpstr>Sample Social Media Posts</vt:lpstr>
      <vt:lpstr>ICAAT Graphics</vt:lpstr>
      <vt:lpstr>Sample Hashtags to Use</vt:lpstr>
      <vt:lpstr>Linda Kozma-Spytek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Announcing ICAAT</dc:title>
  <dc:subject/>
  <dc:creator>Lennon, Victoria</dc:creator>
  <cp:keywords>Add appropriate tags for accessibility</cp:keywords>
  <cp:lastModifiedBy>Tim Browning</cp:lastModifiedBy>
  <cp:revision>43</cp:revision>
  <cp:lastPrinted>2017-10-19T00:36:21Z</cp:lastPrinted>
  <dcterms:created xsi:type="dcterms:W3CDTF">2023-06-07T13:54:43Z</dcterms:created>
  <dcterms:modified xsi:type="dcterms:W3CDTF">2024-05-07T22:04:37Z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8b327038-9672-44f6-b820-c0a9711a584d</vt:lpwstr>
  </property>
  <property fmtid="{D5CDD505-2E9C-101B-9397-08002B2CF9AE}" pid="3" name="ContentTypeId">
    <vt:lpwstr>0x01010094B166CEE73CAC468646F167DAD0019D</vt:lpwstr>
  </property>
  <property fmtid="{D5CDD505-2E9C-101B-9397-08002B2CF9AE}" pid="4" name="TaxKeyword">
    <vt:lpwstr>1327;#Add appropriate tags for accessibility|eab204ad-ef36-4d01-a7c0-674086fd960c</vt:lpwstr>
  </property>
  <property fmtid="{D5CDD505-2E9C-101B-9397-08002B2CF9AE}" pid="5" name="MediaServiceImageTags">
    <vt:lpwstr/>
  </property>
</Properties>
</file>